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1.xml" ContentType="application/vnd.openxmlformats-officedocument.drawingml.chart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2.xml" ContentType="application/vnd.openxmlformats-officedocument.drawingml.chart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rts/chart3.xml" ContentType="application/vnd.openxmlformats-officedocument.drawingml.chart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4" r:id="rId1"/>
  </p:sldMasterIdLst>
  <p:notesMasterIdLst>
    <p:notesMasterId r:id="rId25"/>
  </p:notesMasterIdLst>
  <p:sldIdLst>
    <p:sldId id="276" r:id="rId2"/>
    <p:sldId id="277" r:id="rId3"/>
    <p:sldId id="278" r:id="rId4"/>
    <p:sldId id="256" r:id="rId5"/>
    <p:sldId id="258" r:id="rId6"/>
    <p:sldId id="257" r:id="rId7"/>
    <p:sldId id="285" r:id="rId8"/>
    <p:sldId id="287" r:id="rId9"/>
    <p:sldId id="289" r:id="rId10"/>
    <p:sldId id="259" r:id="rId11"/>
    <p:sldId id="260" r:id="rId12"/>
    <p:sldId id="290" r:id="rId13"/>
    <p:sldId id="291" r:id="rId14"/>
    <p:sldId id="292" r:id="rId15"/>
    <p:sldId id="293" r:id="rId16"/>
    <p:sldId id="294" r:id="rId17"/>
    <p:sldId id="296" r:id="rId18"/>
    <p:sldId id="298" r:id="rId19"/>
    <p:sldId id="299" r:id="rId20"/>
    <p:sldId id="300" r:id="rId21"/>
    <p:sldId id="301" r:id="rId22"/>
    <p:sldId id="302" r:id="rId23"/>
    <p:sldId id="274" r:id="rId24"/>
  </p:sldIdLst>
  <p:sldSz cx="9906000" cy="6858000" type="A4"/>
  <p:notesSz cx="7023100" cy="93091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6D9F"/>
    <a:srgbClr val="009ED6"/>
    <a:srgbClr val="EEECE1"/>
    <a:srgbClr val="FFFFFF"/>
    <a:srgbClr val="EEE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Umereni stil 2 – Naglašav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vetli stil 1 – Naglašavanj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Svetli stil 2 – Naglašavanj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374" autoAdjust="0"/>
  </p:normalViewPr>
  <p:slideViewPr>
    <p:cSldViewPr snapToGrid="0">
      <p:cViewPr>
        <p:scale>
          <a:sx n="100" d="100"/>
          <a:sy n="100" d="100"/>
        </p:scale>
        <p:origin x="-1710" y="-46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8.4459459459459759E-3"/>
          <c:w val="0.66596710884112453"/>
          <c:h val="0.99155405405405406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21"/>
          <c:dPt>
            <c:idx val="0"/>
            <c:bubble3D val="0"/>
            <c:explosion val="16"/>
            <c:extLst xmlns:c16r2="http://schemas.microsoft.com/office/drawing/2015/06/chart">
              <c:ext xmlns:c16="http://schemas.microsoft.com/office/drawing/2014/chart" uri="{C3380CC4-5D6E-409C-BE32-E72D297353CC}">
                <c16:uniqueId val="{00000000-61F3-48B3-A32F-03298068D8CC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sr-Cyrl-RS" dirty="0" smtClean="0"/>
                      <a:t>62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1F3-48B3-A32F-03298068D8CC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sr-Cyrl-RS" dirty="0" smtClean="0"/>
                      <a:t>8,1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28-4F23-B6B5-43A56FFD2773}"/>
                </c:ext>
              </c:extLst>
            </c:dLbl>
            <c:dLbl>
              <c:idx val="2"/>
              <c:layout>
                <c:manualLayout>
                  <c:x val="7.2954174647088033E-2"/>
                  <c:y val="2.414095197559764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sr-Cyrl-RS" dirty="0" smtClean="0"/>
                      <a:t>6,4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E28-4F23-B6B5-43A56FFD2773}"/>
                </c:ext>
              </c:extLst>
            </c:dLbl>
            <c:dLbl>
              <c:idx val="3"/>
              <c:layout>
                <c:manualLayout>
                  <c:x val="-4.4353141823620622E-2"/>
                  <c:y val="-6.228683407817266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sr-Cyrl-RS" dirty="0" smtClean="0"/>
                      <a:t>,1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E28-4F23-B6B5-43A56FFD2773}"/>
                </c:ext>
              </c:extLst>
            </c:dLbl>
            <c:dLbl>
              <c:idx val="4"/>
              <c:layout>
                <c:manualLayout>
                  <c:x val="5.944208077582832E-2"/>
                  <c:y val="-0.11918688373412784"/>
                </c:manualLayout>
              </c:layout>
              <c:tx>
                <c:rich>
                  <a:bodyPr/>
                  <a:lstStyle/>
                  <a:p>
                    <a:r>
                      <a:rPr lang="sr-Cyrl-RS" dirty="0" smtClean="0"/>
                      <a:t>0,3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E28-4F23-B6B5-43A56FFD2773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sr-Cyrl-RS" dirty="0" smtClean="0"/>
                      <a:t>1,1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sr-Latn-RS" sz="2400" b="1">
                    <a:latin typeface="+mj-lt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Уступљени приходи </c:v>
                </c:pt>
                <c:pt idx="1">
                  <c:v>Изворни приходи</c:v>
                </c:pt>
                <c:pt idx="2">
                  <c:v>Трансфери</c:v>
                </c:pt>
                <c:pt idx="3">
                  <c:v>Примања од продаје </c:v>
                </c:pt>
                <c:pt idx="4">
                  <c:v>Сопствени приходи</c:v>
                </c:pt>
                <c:pt idx="5">
                  <c:v>Пренета неутрошена средства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0.622</c:v>
                </c:pt>
                <c:pt idx="1">
                  <c:v>0.18099999999999999</c:v>
                </c:pt>
                <c:pt idx="2">
                  <c:v>0.16400000000000001</c:v>
                </c:pt>
                <c:pt idx="3">
                  <c:v>2.1000000000000001E-2</c:v>
                </c:pt>
                <c:pt idx="4" formatCode="0,0%">
                  <c:v>3.0000000000000001E-3</c:v>
                </c:pt>
                <c:pt idx="5">
                  <c:v>1.0999999999999999E-2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E56-4F52-978E-28A34C235B6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420537114675528"/>
          <c:y val="0.12685145775696957"/>
          <c:w val="0.31579469160126189"/>
          <c:h val="0.7530538412428176"/>
        </c:manualLayout>
      </c:layout>
      <c:overlay val="0"/>
      <c:txPr>
        <a:bodyPr/>
        <a:lstStyle/>
        <a:p>
          <a:pPr>
            <a:defRPr lang="sr-Latn-RS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Структура планираних расхода у 2020. години у %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0000"/>
                  </a:schemeClr>
                </a:gs>
                <a:gs pos="78000">
                  <a:schemeClr val="accent2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dLbl>
              <c:idx val="0"/>
              <c:layout>
                <c:manualLayout>
                  <c:x val="4.1666666666666423E-3"/>
                  <c:y val="-2.02020202020202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A72-4D08-8E25-FB35361EF548}"/>
                </c:ext>
              </c:extLst>
            </c:dLbl>
            <c:dLbl>
              <c:idx val="1"/>
              <c:layout>
                <c:manualLayout>
                  <c:x val="-1.3888888888888933E-3"/>
                  <c:y val="-3.0303030303030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72-4D08-8E25-FB35361EF548}"/>
                </c:ext>
              </c:extLst>
            </c:dLbl>
            <c:dLbl>
              <c:idx val="2"/>
              <c:layout>
                <c:manualLayout>
                  <c:x val="6.9444444444444545E-3"/>
                  <c:y val="-7.32323232323233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A72-4D08-8E25-FB35361EF548}"/>
                </c:ext>
              </c:extLst>
            </c:dLbl>
            <c:dLbl>
              <c:idx val="3"/>
              <c:layout>
                <c:manualLayout>
                  <c:x val="5.5555555555555046E-3"/>
                  <c:y val="-5.3030303030303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72-4D08-8E25-FB35361EF548}"/>
                </c:ext>
              </c:extLst>
            </c:dLbl>
            <c:dLbl>
              <c:idx val="4"/>
              <c:layout>
                <c:manualLayout>
                  <c:x val="4.1666666666666683E-3"/>
                  <c:y val="-5.808080808080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A72-4D08-8E25-FB35361EF548}"/>
                </c:ext>
              </c:extLst>
            </c:dLbl>
            <c:dLbl>
              <c:idx val="5"/>
              <c:layout>
                <c:manualLayout>
                  <c:x val="5.5555555555555558E-3"/>
                  <c:y val="-4.0404040404040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A72-4D08-8E25-FB35361EF548}"/>
                </c:ext>
              </c:extLst>
            </c:dLbl>
            <c:dLbl>
              <c:idx val="6"/>
              <c:layout>
                <c:manualLayout>
                  <c:x val="9.7222222222222224E-3"/>
                  <c:y val="-6.06060606060606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A72-4D08-8E25-FB35361EF548}"/>
                </c:ext>
              </c:extLst>
            </c:dLbl>
            <c:dLbl>
              <c:idx val="7"/>
              <c:layout>
                <c:manualLayout>
                  <c:x val="4.1666666666666683E-3"/>
                  <c:y val="-4.79797979797979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A72-4D08-8E25-FB35361EF548}"/>
                </c:ext>
              </c:extLst>
            </c:dLbl>
            <c:dLbl>
              <c:idx val="8"/>
              <c:layout>
                <c:manualLayout>
                  <c:x val="1.9444444444444445E-2"/>
                  <c:y val="-7.32323232323233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A72-4D08-8E25-FB35361EF548}"/>
                </c:ext>
              </c:extLst>
            </c:dLbl>
            <c:dLbl>
              <c:idx val="9"/>
              <c:layout>
                <c:manualLayout>
                  <c:x val="2.5000000000000001E-2"/>
                  <c:y val="-5.5555555555555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A72-4D08-8E25-FB35361EF5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Расходи за запослене </c:v>
                </c:pt>
                <c:pt idx="1">
                  <c:v>Коришћење роба и услуга</c:v>
                </c:pt>
                <c:pt idx="2">
                  <c:v>Камата</c:v>
                </c:pt>
                <c:pt idx="3">
                  <c:v>Субвенције</c:v>
                </c:pt>
                <c:pt idx="4">
                  <c:v>Дотације и трансфери </c:v>
                </c:pt>
                <c:pt idx="5">
                  <c:v>Социјално осигурање и социјална заштита</c:v>
                </c:pt>
                <c:pt idx="6">
                  <c:v>Остали расходи</c:v>
                </c:pt>
                <c:pt idx="7">
                  <c:v>Капитални издаци </c:v>
                </c:pt>
                <c:pt idx="8">
                  <c:v>Издаци за отплату главнице и набавку фин.имовине</c:v>
                </c:pt>
                <c:pt idx="9">
                  <c:v>Средства резерве </c:v>
                </c:pt>
              </c:strCache>
            </c:strRef>
          </c:cat>
          <c:val>
            <c:numRef>
              <c:f>Sheet1!$B$2:$B$11</c:f>
              <c:numCache>
                <c:formatCode>#.##0,00</c:formatCode>
                <c:ptCount val="10"/>
                <c:pt idx="0">
                  <c:v>35</c:v>
                </c:pt>
                <c:pt idx="1">
                  <c:v>28</c:v>
                </c:pt>
                <c:pt idx="2">
                  <c:v>0.4</c:v>
                </c:pt>
                <c:pt idx="3">
                  <c:v>7.5</c:v>
                </c:pt>
                <c:pt idx="4">
                  <c:v>9.9</c:v>
                </c:pt>
                <c:pt idx="5">
                  <c:v>3.2</c:v>
                </c:pt>
                <c:pt idx="6">
                  <c:v>6.1</c:v>
                </c:pt>
                <c:pt idx="7">
                  <c:v>9.3000000000000007</c:v>
                </c:pt>
                <c:pt idx="8">
                  <c:v>0.4</c:v>
                </c:pt>
                <c:pt idx="9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1A72-4D08-8E25-FB35361EF54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57158400"/>
        <c:axId val="157165440"/>
        <c:axId val="0"/>
      </c:bar3DChart>
      <c:catAx>
        <c:axId val="1571584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165440"/>
        <c:crosses val="autoZero"/>
        <c:auto val="1"/>
        <c:lblAlgn val="ctr"/>
        <c:lblOffset val="100"/>
        <c:noMultiLvlLbl val="0"/>
      </c:catAx>
      <c:valAx>
        <c:axId val="15716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.##0,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158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9"/>
    </mc:Choice>
    <mc:Fallback>
      <c:style val="19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sr-Latn-RS"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Sheet1!$A$2:$A$18</c:f>
              <c:strCache>
                <c:ptCount val="17"/>
                <c:pt idx="0">
                  <c:v>Становање, урбанизам и просторно планирање</c:v>
                </c:pt>
                <c:pt idx="1">
                  <c:v>Комуналне делатности</c:v>
                </c:pt>
                <c:pt idx="2">
                  <c:v>Локални економски развој </c:v>
                </c:pt>
                <c:pt idx="3">
                  <c:v>Развој туризма </c:v>
                </c:pt>
                <c:pt idx="4">
                  <c:v>Пољопривреда и рурални развој</c:v>
                </c:pt>
                <c:pt idx="5">
                  <c:v>Заштита животне средине</c:v>
                </c:pt>
                <c:pt idx="6">
                  <c:v>Организација саобраћаја и саобраћајна инфраструктура</c:v>
                </c:pt>
                <c:pt idx="7">
                  <c:v>Предшколско васпитање </c:v>
                </c:pt>
                <c:pt idx="8">
                  <c:v>Основно образовање</c:v>
                </c:pt>
                <c:pt idx="9">
                  <c:v>Средње образовање</c:v>
                </c:pt>
                <c:pt idx="10">
                  <c:v>Социјална и дечија заштита</c:v>
                </c:pt>
                <c:pt idx="11">
                  <c:v>Здравствена заштита</c:v>
                </c:pt>
                <c:pt idx="12">
                  <c:v>Развој културе и информисања</c:v>
                </c:pt>
                <c:pt idx="13">
                  <c:v>Развој спорта и омладине</c:v>
                </c:pt>
                <c:pt idx="14">
                  <c:v>Опште услуге локалне самоуправе</c:v>
                </c:pt>
                <c:pt idx="15">
                  <c:v>Политички систем локалне самоуправе</c:v>
                </c:pt>
                <c:pt idx="16">
                  <c:v>Енергетска ефикасност и обновљиви извори енергије</c:v>
                </c:pt>
              </c:strCache>
            </c:strRef>
          </c:cat>
          <c:val>
            <c:numRef>
              <c:f>Sheet1!$B$2:$B$18</c:f>
              <c:numCache>
                <c:formatCode>#.##0,0</c:formatCode>
                <c:ptCount val="17"/>
                <c:pt idx="0">
                  <c:v>1.1639281295691351</c:v>
                </c:pt>
                <c:pt idx="1">
                  <c:v>9.8805039251426994</c:v>
                </c:pt>
                <c:pt idx="2">
                  <c:v>0.4925874991168081</c:v>
                </c:pt>
                <c:pt idx="3">
                  <c:v>2.3992329221825521</c:v>
                </c:pt>
                <c:pt idx="4">
                  <c:v>1.7249087013135829</c:v>
                </c:pt>
                <c:pt idx="5">
                  <c:v>0.6229474496285512</c:v>
                </c:pt>
                <c:pt idx="6">
                  <c:v>12.805734001766874</c:v>
                </c:pt>
                <c:pt idx="7">
                  <c:v>14.173185620471235</c:v>
                </c:pt>
                <c:pt idx="8">
                  <c:v>4.672105872214134</c:v>
                </c:pt>
                <c:pt idx="9">
                  <c:v>3.3177853300137885</c:v>
                </c:pt>
                <c:pt idx="10">
                  <c:v>7.2857802572543457</c:v>
                </c:pt>
                <c:pt idx="11">
                  <c:v>9.9999459019320072E-2</c:v>
                </c:pt>
                <c:pt idx="12">
                  <c:v>10.793498985989093</c:v>
                </c:pt>
                <c:pt idx="13">
                  <c:v>4.0002734411436789</c:v>
                </c:pt>
                <c:pt idx="14">
                  <c:v>24.112426932772333</c:v>
                </c:pt>
                <c:pt idx="15">
                  <c:v>1.4305168513022797</c:v>
                </c:pt>
                <c:pt idx="16">
                  <c:v>1.0245846210995908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66-4E37-B149-4B6054EA0B5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54673536"/>
        <c:axId val="154676224"/>
        <c:axId val="0"/>
      </c:bar3DChart>
      <c:catAx>
        <c:axId val="1546735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lang="sr-Latn-RS" b="1"/>
            </a:pPr>
            <a:endParaRPr lang="en-US"/>
          </a:p>
        </c:txPr>
        <c:crossAx val="154676224"/>
        <c:crosses val="autoZero"/>
        <c:auto val="1"/>
        <c:lblAlgn val="ctr"/>
        <c:lblOffset val="100"/>
        <c:noMultiLvlLbl val="0"/>
      </c:catAx>
      <c:valAx>
        <c:axId val="154676224"/>
        <c:scaling>
          <c:orientation val="minMax"/>
        </c:scaling>
        <c:delete val="1"/>
        <c:axPos val="l"/>
        <c:numFmt formatCode="#.##0,0" sourceLinked="1"/>
        <c:majorTickMark val="none"/>
        <c:minorTickMark val="none"/>
        <c:tickLblPos val="nextTo"/>
        <c:crossAx val="1546735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C94141-0A5B-4BD1-9546-89CB573DB581}" type="doc">
      <dgm:prSet loTypeId="urn:microsoft.com/office/officeart/2005/8/layout/radial6" loCatId="cycle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sr-Latn-RS"/>
        </a:p>
      </dgm:t>
    </dgm:pt>
    <dgm:pt modelId="{BC8C960D-F5EA-4A81-801F-7B9078176092}">
      <dgm:prSet phldrT="[Text]" custT="1"/>
      <dgm:spPr/>
      <dgm:t>
        <a:bodyPr/>
        <a:lstStyle/>
        <a:p>
          <a:r>
            <a:rPr lang="sr-Cyrl-RS" sz="32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 учествује у буџетском процесу?</a:t>
          </a:r>
          <a:endParaRPr lang="sr-Latn-RS" sz="32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C63B94-5ABB-4C14-B334-F5585C9CFEE6}" type="parTrans" cxnId="{FF7558EE-EB9E-4F8F-9060-43C0B4E24BEB}">
      <dgm:prSet/>
      <dgm:spPr/>
      <dgm:t>
        <a:bodyPr/>
        <a:lstStyle/>
        <a:p>
          <a:endParaRPr lang="sr-Latn-RS"/>
        </a:p>
      </dgm:t>
    </dgm:pt>
    <dgm:pt modelId="{224F840B-4250-4600-AF14-F36AC252D77B}" type="sibTrans" cxnId="{FF7558EE-EB9E-4F8F-9060-43C0B4E24BEB}">
      <dgm:prSet/>
      <dgm:spPr/>
      <dgm:t>
        <a:bodyPr/>
        <a:lstStyle/>
        <a:p>
          <a:endParaRPr lang="sr-Latn-RS"/>
        </a:p>
      </dgm:t>
    </dgm:pt>
    <dgm:pt modelId="{8B4C4619-475D-4EA3-A2CF-1C50B3A45122}">
      <dgm:prSet phldrT="[Text]" custT="1"/>
      <dgm:spPr/>
      <dgm:t>
        <a:bodyPr/>
        <a:lstStyle/>
        <a:p>
          <a:r>
            <a:rPr lang="ru-RU" sz="16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Градска управа</a:t>
          </a:r>
        </a:p>
        <a:p>
          <a:r>
            <a:rPr lang="ru-RU" sz="16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Градоначелник</a:t>
          </a:r>
        </a:p>
        <a:p>
          <a:r>
            <a:rPr lang="ru-RU" sz="16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Градско веће</a:t>
          </a:r>
        </a:p>
        <a:p>
          <a:r>
            <a:rPr lang="ru-RU" sz="16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Скупштина града     </a:t>
          </a:r>
        </a:p>
        <a:p>
          <a:r>
            <a:rPr lang="ru-RU" sz="16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Градско правобранилаштво</a:t>
          </a:r>
          <a:endParaRPr lang="sr-Latn-RS" sz="16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762330-383F-4498-8F61-E722CB08408D}" type="parTrans" cxnId="{295B040F-2879-48EA-A063-78CBEF602EFB}">
      <dgm:prSet/>
      <dgm:spPr/>
      <dgm:t>
        <a:bodyPr/>
        <a:lstStyle/>
        <a:p>
          <a:endParaRPr lang="sr-Latn-RS"/>
        </a:p>
      </dgm:t>
    </dgm:pt>
    <dgm:pt modelId="{3F1F49E8-E30D-4EF6-8343-3FB9DFD635C4}" type="sibTrans" cxnId="{295B040F-2879-48EA-A063-78CBEF602EFB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/>
        <a:lstStyle/>
        <a:p>
          <a:endParaRPr lang="sr-Latn-RS"/>
        </a:p>
      </dgm:t>
    </dgm:pt>
    <dgm:pt modelId="{83C1B507-3B5A-48A9-A1A4-89C43E88E444}">
      <dgm:prSet custT="1"/>
      <dgm:spPr/>
      <dgm:t>
        <a:bodyPr/>
        <a:lstStyle/>
        <a:p>
          <a:r>
            <a:rPr lang="ru-RU" sz="16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Предшколска установа</a:t>
          </a:r>
        </a:p>
        <a:p>
          <a:r>
            <a:rPr lang="ru-RU" sz="16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Месне заједнице</a:t>
          </a:r>
        </a:p>
        <a:p>
          <a:r>
            <a:rPr lang="ru-RU" sz="16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Установе културе</a:t>
          </a:r>
        </a:p>
        <a:p>
          <a:r>
            <a:rPr lang="ru-RU" sz="16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Установа за спорт</a:t>
          </a:r>
        </a:p>
        <a:p>
          <a:r>
            <a:rPr lang="ru-RU" sz="16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Туристичка организација       Центар за стручно усавршавање</a:t>
          </a:r>
          <a:endParaRPr lang="sr-Latn-RS" sz="16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996858-5E13-4925-A201-D33D83524068}" type="parTrans" cxnId="{0370CEB1-5119-469B-A4E5-4F4A57F323F3}">
      <dgm:prSet/>
      <dgm:spPr/>
      <dgm:t>
        <a:bodyPr/>
        <a:lstStyle/>
        <a:p>
          <a:endParaRPr lang="sr-Latn-RS"/>
        </a:p>
      </dgm:t>
    </dgm:pt>
    <dgm:pt modelId="{281339D5-7279-486C-8940-EBA44230D681}" type="sibTrans" cxnId="{0370CEB1-5119-469B-A4E5-4F4A57F323F3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/>
        <a:lstStyle/>
        <a:p>
          <a:endParaRPr lang="sr-Latn-RS"/>
        </a:p>
      </dgm:t>
    </dgm:pt>
    <dgm:pt modelId="{643E6FFD-9A27-47CA-B532-CEE271DF68CD}">
      <dgm:prSet custT="1"/>
      <dgm:spPr/>
      <dgm:t>
        <a:bodyPr/>
        <a:lstStyle/>
        <a:p>
          <a:r>
            <a:rPr lang="ru-RU" sz="16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Основне школе </a:t>
          </a:r>
        </a:p>
        <a:p>
          <a:r>
            <a:rPr lang="ru-RU" sz="16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Средње школе</a:t>
          </a:r>
        </a:p>
        <a:p>
          <a:r>
            <a:rPr lang="ru-RU" sz="16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Дом здравља    Социјална и дечија заштита </a:t>
          </a:r>
        </a:p>
        <a:p>
          <a:endParaRPr lang="sr-Latn-RS" sz="20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BC3C34-5997-4E0F-8B0B-38F99CA67BE5}" type="parTrans" cxnId="{252A06BE-1376-4CC7-9A2B-95245BBA72EE}">
      <dgm:prSet/>
      <dgm:spPr/>
      <dgm:t>
        <a:bodyPr/>
        <a:lstStyle/>
        <a:p>
          <a:endParaRPr lang="sr-Latn-RS"/>
        </a:p>
      </dgm:t>
    </dgm:pt>
    <dgm:pt modelId="{189D5E0A-650F-4316-8FB2-47225D0686D8}" type="sibTrans" cxnId="{252A06BE-1376-4CC7-9A2B-95245BBA72EE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/>
        <a:lstStyle/>
        <a:p>
          <a:endParaRPr lang="sr-Latn-RS"/>
        </a:p>
      </dgm:t>
    </dgm:pt>
    <dgm:pt modelId="{41F10C3D-2335-4641-97E7-5B03F237E9F4}">
      <dgm:prSet custT="1"/>
      <dgm:spPr/>
      <dgm:t>
        <a:bodyPr/>
        <a:lstStyle/>
        <a:p>
          <a:endParaRPr lang="ru-RU" sz="2000" b="1" dirty="0">
            <a:solidFill>
              <a:schemeClr val="bg1"/>
            </a:solidFill>
          </a:endParaRPr>
        </a:p>
      </dgm:t>
    </dgm:pt>
    <dgm:pt modelId="{DA0BA2BE-8E6A-4C3C-BFB9-ABDFD083EFCC}" type="parTrans" cxnId="{19CDBF87-D284-418E-AED5-635B44EFBC30}">
      <dgm:prSet/>
      <dgm:spPr/>
      <dgm:t>
        <a:bodyPr/>
        <a:lstStyle/>
        <a:p>
          <a:endParaRPr lang="sr-Latn-RS"/>
        </a:p>
      </dgm:t>
    </dgm:pt>
    <dgm:pt modelId="{3A4E1608-040F-477D-8145-C2235FD19CDA}" type="sibTrans" cxnId="{19CDBF87-D284-418E-AED5-635B44EFBC30}">
      <dgm:prSet/>
      <dgm:spPr/>
      <dgm:t>
        <a:bodyPr/>
        <a:lstStyle/>
        <a:p>
          <a:endParaRPr lang="sr-Latn-RS"/>
        </a:p>
      </dgm:t>
    </dgm:pt>
    <dgm:pt modelId="{C459CBF3-22C1-4A03-A9F4-469C4CBD071C}">
      <dgm:prSet custT="1"/>
      <dgm:spPr/>
      <dgm:t>
        <a:bodyPr/>
        <a:lstStyle/>
        <a:p>
          <a:r>
            <a:rPr lang="sr-Cyrl-RS" sz="16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Грађани и њихова удружења</a:t>
          </a:r>
          <a:endParaRPr lang="sr-Latn-RS" sz="16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69B5E1-A2A3-4DA6-B9A5-3DEBE1852BA2}" type="sibTrans" cxnId="{96D47F79-C4DF-4EF8-BA88-EEBB834191A7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/>
        <a:lstStyle/>
        <a:p>
          <a:endParaRPr lang="sr-Latn-RS"/>
        </a:p>
      </dgm:t>
    </dgm:pt>
    <dgm:pt modelId="{5A78B9FC-982B-41E9-8A86-68112333FA6C}" type="parTrans" cxnId="{96D47F79-C4DF-4EF8-BA88-EEBB834191A7}">
      <dgm:prSet/>
      <dgm:spPr/>
      <dgm:t>
        <a:bodyPr/>
        <a:lstStyle/>
        <a:p>
          <a:endParaRPr lang="sr-Latn-RS"/>
        </a:p>
      </dgm:t>
    </dgm:pt>
    <dgm:pt modelId="{AE47FCB5-0A19-4554-8F8C-A144674D060B}" type="pres">
      <dgm:prSet presAssocID="{30C94141-0A5B-4BD1-9546-89CB573DB58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73FB6C3-CF04-4621-BE52-C32342961D88}" type="pres">
      <dgm:prSet presAssocID="{BC8C960D-F5EA-4A81-801F-7B9078176092}" presName="centerShape" presStyleLbl="node0" presStyleIdx="0" presStyleCnt="1" custScaleX="151984" custScaleY="129241" custLinFactNeighborX="-1672" custLinFactNeighborY="144"/>
      <dgm:spPr/>
      <dgm:t>
        <a:bodyPr/>
        <a:lstStyle/>
        <a:p>
          <a:endParaRPr lang="en-US"/>
        </a:p>
      </dgm:t>
    </dgm:pt>
    <dgm:pt modelId="{524B6CD9-E415-46DF-A9A7-1F7A5C756203}" type="pres">
      <dgm:prSet presAssocID="{8B4C4619-475D-4EA3-A2CF-1C50B3A45122}" presName="node" presStyleLbl="node1" presStyleIdx="0" presStyleCnt="4" custScaleX="229803" custScaleY="187995" custRadScaleRad="115479" custRadScaleInc="1735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52FBCE-47F8-41F6-911B-EAEED00B534F}" type="pres">
      <dgm:prSet presAssocID="{8B4C4619-475D-4EA3-A2CF-1C50B3A45122}" presName="dummy" presStyleCnt="0"/>
      <dgm:spPr/>
      <dgm:t>
        <a:bodyPr/>
        <a:lstStyle/>
        <a:p>
          <a:endParaRPr lang="en-US"/>
        </a:p>
      </dgm:t>
    </dgm:pt>
    <dgm:pt modelId="{D0C97D46-DE3D-4363-BEDE-096F201BB8A6}" type="pres">
      <dgm:prSet presAssocID="{3F1F49E8-E30D-4EF6-8343-3FB9DFD635C4}" presName="sibTrans" presStyleLbl="sibTrans2D1" presStyleIdx="0" presStyleCnt="4" custLinFactNeighborX="-10960" custLinFactNeighborY="-343"/>
      <dgm:spPr/>
      <dgm:t>
        <a:bodyPr/>
        <a:lstStyle/>
        <a:p>
          <a:endParaRPr lang="en-US"/>
        </a:p>
      </dgm:t>
    </dgm:pt>
    <dgm:pt modelId="{8C6D04DF-62CC-479B-BA72-13DB7C96579A}" type="pres">
      <dgm:prSet presAssocID="{83C1B507-3B5A-48A9-A1A4-89C43E88E444}" presName="node" presStyleLbl="node1" presStyleIdx="1" presStyleCnt="4" custScaleX="186905" custScaleY="170157" custRadScaleRad="129625" custRadScaleInc="1040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C9B168-2090-4EC1-9046-ED35AECC27B4}" type="pres">
      <dgm:prSet presAssocID="{83C1B507-3B5A-48A9-A1A4-89C43E88E444}" presName="dummy" presStyleCnt="0"/>
      <dgm:spPr/>
      <dgm:t>
        <a:bodyPr/>
        <a:lstStyle/>
        <a:p>
          <a:endParaRPr lang="en-US"/>
        </a:p>
      </dgm:t>
    </dgm:pt>
    <dgm:pt modelId="{BBE9DE6B-14CD-4695-8AA7-80B75E5A183E}" type="pres">
      <dgm:prSet presAssocID="{281339D5-7279-486C-8940-EBA44230D681}" presName="sibTrans" presStyleLbl="sibTrans2D1" presStyleIdx="1" presStyleCnt="4" custLinFactNeighborX="1594" custLinFactNeighborY="-22235"/>
      <dgm:spPr/>
      <dgm:t>
        <a:bodyPr/>
        <a:lstStyle/>
        <a:p>
          <a:endParaRPr lang="en-US"/>
        </a:p>
      </dgm:t>
    </dgm:pt>
    <dgm:pt modelId="{FD13A6E9-4BAB-45DA-BE36-4237F9B9CF04}" type="pres">
      <dgm:prSet presAssocID="{643E6FFD-9A27-47CA-B532-CEE271DF68CD}" presName="node" presStyleLbl="node1" presStyleIdx="2" presStyleCnt="4" custScaleX="159292" custScaleY="150273" custRadScaleRad="114229" custRadScaleInc="2432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6C1C38-254F-46E9-8973-4BEE066A5CE7}" type="pres">
      <dgm:prSet presAssocID="{643E6FFD-9A27-47CA-B532-CEE271DF68CD}" presName="dummy" presStyleCnt="0"/>
      <dgm:spPr/>
      <dgm:t>
        <a:bodyPr/>
        <a:lstStyle/>
        <a:p>
          <a:endParaRPr lang="en-US"/>
        </a:p>
      </dgm:t>
    </dgm:pt>
    <dgm:pt modelId="{AF14F4F0-F1D3-4915-AE38-4C715DD49A1B}" type="pres">
      <dgm:prSet presAssocID="{189D5E0A-650F-4316-8FB2-47225D0686D8}" presName="sibTrans" presStyleLbl="sibTrans2D1" presStyleIdx="2" presStyleCnt="4" custLinFactNeighborX="9048" custLinFactNeighborY="2780"/>
      <dgm:spPr/>
      <dgm:t>
        <a:bodyPr/>
        <a:lstStyle/>
        <a:p>
          <a:endParaRPr lang="en-US"/>
        </a:p>
      </dgm:t>
    </dgm:pt>
    <dgm:pt modelId="{E8CBF844-7A3F-4C14-9FD4-D4C7582F30C3}" type="pres">
      <dgm:prSet presAssocID="{C459CBF3-22C1-4A03-A9F4-469C4CBD071C}" presName="node" presStyleLbl="node1" presStyleIdx="3" presStyleCnt="4" custScaleX="179525" custScaleY="145643" custRadScaleRad="119504" custRadScaleInc="1492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539BCE-BFE8-4508-A6A0-A0B672E6B2A5}" type="pres">
      <dgm:prSet presAssocID="{C459CBF3-22C1-4A03-A9F4-469C4CBD071C}" presName="dummy" presStyleCnt="0"/>
      <dgm:spPr/>
      <dgm:t>
        <a:bodyPr/>
        <a:lstStyle/>
        <a:p>
          <a:endParaRPr lang="en-US"/>
        </a:p>
      </dgm:t>
    </dgm:pt>
    <dgm:pt modelId="{23160F05-DA0F-43AC-82D5-EBAB4A7DB304}" type="pres">
      <dgm:prSet presAssocID="{C669B5E1-A2A3-4DA6-B9A5-3DEBE1852BA2}" presName="sibTrans" presStyleLbl="sibTrans2D1" presStyleIdx="3" presStyleCnt="4" custLinFactNeighborX="2729" custLinFactNeighborY="10713"/>
      <dgm:spPr/>
      <dgm:t>
        <a:bodyPr/>
        <a:lstStyle/>
        <a:p>
          <a:endParaRPr lang="en-US"/>
        </a:p>
      </dgm:t>
    </dgm:pt>
  </dgm:ptLst>
  <dgm:cxnLst>
    <dgm:cxn modelId="{295B040F-2879-48EA-A063-78CBEF602EFB}" srcId="{BC8C960D-F5EA-4A81-801F-7B9078176092}" destId="{8B4C4619-475D-4EA3-A2CF-1C50B3A45122}" srcOrd="0" destOrd="0" parTransId="{1A762330-383F-4498-8F61-E722CB08408D}" sibTransId="{3F1F49E8-E30D-4EF6-8343-3FB9DFD635C4}"/>
    <dgm:cxn modelId="{4D1677AA-563B-43C3-97F6-BD23BEFFCE44}" type="presOf" srcId="{281339D5-7279-486C-8940-EBA44230D681}" destId="{BBE9DE6B-14CD-4695-8AA7-80B75E5A183E}" srcOrd="0" destOrd="0" presId="urn:microsoft.com/office/officeart/2005/8/layout/radial6"/>
    <dgm:cxn modelId="{57C3BBD3-EA52-42A6-8079-3129CEBA02D9}" type="presOf" srcId="{8B4C4619-475D-4EA3-A2CF-1C50B3A45122}" destId="{524B6CD9-E415-46DF-A9A7-1F7A5C756203}" srcOrd="0" destOrd="0" presId="urn:microsoft.com/office/officeart/2005/8/layout/radial6"/>
    <dgm:cxn modelId="{252A06BE-1376-4CC7-9A2B-95245BBA72EE}" srcId="{BC8C960D-F5EA-4A81-801F-7B9078176092}" destId="{643E6FFD-9A27-47CA-B532-CEE271DF68CD}" srcOrd="2" destOrd="0" parTransId="{EFBC3C34-5997-4E0F-8B0B-38F99CA67BE5}" sibTransId="{189D5E0A-650F-4316-8FB2-47225D0686D8}"/>
    <dgm:cxn modelId="{0370CEB1-5119-469B-A4E5-4F4A57F323F3}" srcId="{BC8C960D-F5EA-4A81-801F-7B9078176092}" destId="{83C1B507-3B5A-48A9-A1A4-89C43E88E444}" srcOrd="1" destOrd="0" parTransId="{BB996858-5E13-4925-A201-D33D83524068}" sibTransId="{281339D5-7279-486C-8940-EBA44230D681}"/>
    <dgm:cxn modelId="{D6D436DE-1FEC-4493-84D5-FABD3DEB5DC7}" type="presOf" srcId="{C669B5E1-A2A3-4DA6-B9A5-3DEBE1852BA2}" destId="{23160F05-DA0F-43AC-82D5-EBAB4A7DB304}" srcOrd="0" destOrd="0" presId="urn:microsoft.com/office/officeart/2005/8/layout/radial6"/>
    <dgm:cxn modelId="{C7096392-DD55-4838-958A-E86DC3BA3344}" type="presOf" srcId="{BC8C960D-F5EA-4A81-801F-7B9078176092}" destId="{173FB6C3-CF04-4621-BE52-C32342961D88}" srcOrd="0" destOrd="0" presId="urn:microsoft.com/office/officeart/2005/8/layout/radial6"/>
    <dgm:cxn modelId="{96E3FE35-F6AD-4944-B2F3-6FB15395D05F}" type="presOf" srcId="{189D5E0A-650F-4316-8FB2-47225D0686D8}" destId="{AF14F4F0-F1D3-4915-AE38-4C715DD49A1B}" srcOrd="0" destOrd="0" presId="urn:microsoft.com/office/officeart/2005/8/layout/radial6"/>
    <dgm:cxn modelId="{E0DB2298-808E-4BE6-974B-E98440CE8852}" type="presOf" srcId="{3F1F49E8-E30D-4EF6-8343-3FB9DFD635C4}" destId="{D0C97D46-DE3D-4363-BEDE-096F201BB8A6}" srcOrd="0" destOrd="0" presId="urn:microsoft.com/office/officeart/2005/8/layout/radial6"/>
    <dgm:cxn modelId="{19CDBF87-D284-418E-AED5-635B44EFBC30}" srcId="{30C94141-0A5B-4BD1-9546-89CB573DB581}" destId="{41F10C3D-2335-4641-97E7-5B03F237E9F4}" srcOrd="1" destOrd="0" parTransId="{DA0BA2BE-8E6A-4C3C-BFB9-ABDFD083EFCC}" sibTransId="{3A4E1608-040F-477D-8145-C2235FD19CDA}"/>
    <dgm:cxn modelId="{876264BA-2F43-47E9-945B-A78A6E02771D}" type="presOf" srcId="{83C1B507-3B5A-48A9-A1A4-89C43E88E444}" destId="{8C6D04DF-62CC-479B-BA72-13DB7C96579A}" srcOrd="0" destOrd="0" presId="urn:microsoft.com/office/officeart/2005/8/layout/radial6"/>
    <dgm:cxn modelId="{96D47F79-C4DF-4EF8-BA88-EEBB834191A7}" srcId="{BC8C960D-F5EA-4A81-801F-7B9078176092}" destId="{C459CBF3-22C1-4A03-A9F4-469C4CBD071C}" srcOrd="3" destOrd="0" parTransId="{5A78B9FC-982B-41E9-8A86-68112333FA6C}" sibTransId="{C669B5E1-A2A3-4DA6-B9A5-3DEBE1852BA2}"/>
    <dgm:cxn modelId="{D9CD9354-76E3-490A-9A10-F706E87C9FE7}" type="presOf" srcId="{30C94141-0A5B-4BD1-9546-89CB573DB581}" destId="{AE47FCB5-0A19-4554-8F8C-A144674D060B}" srcOrd="0" destOrd="0" presId="urn:microsoft.com/office/officeart/2005/8/layout/radial6"/>
    <dgm:cxn modelId="{FF7558EE-EB9E-4F8F-9060-43C0B4E24BEB}" srcId="{30C94141-0A5B-4BD1-9546-89CB573DB581}" destId="{BC8C960D-F5EA-4A81-801F-7B9078176092}" srcOrd="0" destOrd="0" parTransId="{05C63B94-5ABB-4C14-B334-F5585C9CFEE6}" sibTransId="{224F840B-4250-4600-AF14-F36AC252D77B}"/>
    <dgm:cxn modelId="{E20EB256-EA10-4357-8897-8F8A01E750D2}" type="presOf" srcId="{C459CBF3-22C1-4A03-A9F4-469C4CBD071C}" destId="{E8CBF844-7A3F-4C14-9FD4-D4C7582F30C3}" srcOrd="0" destOrd="0" presId="urn:microsoft.com/office/officeart/2005/8/layout/radial6"/>
    <dgm:cxn modelId="{10406C57-F759-400B-83C7-D334319F753F}" type="presOf" srcId="{643E6FFD-9A27-47CA-B532-CEE271DF68CD}" destId="{FD13A6E9-4BAB-45DA-BE36-4237F9B9CF04}" srcOrd="0" destOrd="0" presId="urn:microsoft.com/office/officeart/2005/8/layout/radial6"/>
    <dgm:cxn modelId="{E2D7D0C5-5C92-4441-B0DF-4BDD148F883A}" type="presParOf" srcId="{AE47FCB5-0A19-4554-8F8C-A144674D060B}" destId="{173FB6C3-CF04-4621-BE52-C32342961D88}" srcOrd="0" destOrd="0" presId="urn:microsoft.com/office/officeart/2005/8/layout/radial6"/>
    <dgm:cxn modelId="{213942B4-39F3-4DF9-AE36-F7E332CE023A}" type="presParOf" srcId="{AE47FCB5-0A19-4554-8F8C-A144674D060B}" destId="{524B6CD9-E415-46DF-A9A7-1F7A5C756203}" srcOrd="1" destOrd="0" presId="urn:microsoft.com/office/officeart/2005/8/layout/radial6"/>
    <dgm:cxn modelId="{82C30316-E176-40DC-ABF9-72975D2FED3C}" type="presParOf" srcId="{AE47FCB5-0A19-4554-8F8C-A144674D060B}" destId="{CF52FBCE-47F8-41F6-911B-EAEED00B534F}" srcOrd="2" destOrd="0" presId="urn:microsoft.com/office/officeart/2005/8/layout/radial6"/>
    <dgm:cxn modelId="{7860736E-596B-4109-9A3A-0B5861241792}" type="presParOf" srcId="{AE47FCB5-0A19-4554-8F8C-A144674D060B}" destId="{D0C97D46-DE3D-4363-BEDE-096F201BB8A6}" srcOrd="3" destOrd="0" presId="urn:microsoft.com/office/officeart/2005/8/layout/radial6"/>
    <dgm:cxn modelId="{0BB126DC-B24D-4513-BFCB-719CDF21C465}" type="presParOf" srcId="{AE47FCB5-0A19-4554-8F8C-A144674D060B}" destId="{8C6D04DF-62CC-479B-BA72-13DB7C96579A}" srcOrd="4" destOrd="0" presId="urn:microsoft.com/office/officeart/2005/8/layout/radial6"/>
    <dgm:cxn modelId="{F1A9E8AE-422E-4864-8FD9-55207C98AB57}" type="presParOf" srcId="{AE47FCB5-0A19-4554-8F8C-A144674D060B}" destId="{4EC9B168-2090-4EC1-9046-ED35AECC27B4}" srcOrd="5" destOrd="0" presId="urn:microsoft.com/office/officeart/2005/8/layout/radial6"/>
    <dgm:cxn modelId="{68D7DC48-BB0D-41EB-A049-10A2239D3C25}" type="presParOf" srcId="{AE47FCB5-0A19-4554-8F8C-A144674D060B}" destId="{BBE9DE6B-14CD-4695-8AA7-80B75E5A183E}" srcOrd="6" destOrd="0" presId="urn:microsoft.com/office/officeart/2005/8/layout/radial6"/>
    <dgm:cxn modelId="{BB3C96E7-C196-4C22-B438-FBAA5D832378}" type="presParOf" srcId="{AE47FCB5-0A19-4554-8F8C-A144674D060B}" destId="{FD13A6E9-4BAB-45DA-BE36-4237F9B9CF04}" srcOrd="7" destOrd="0" presId="urn:microsoft.com/office/officeart/2005/8/layout/radial6"/>
    <dgm:cxn modelId="{FACD131B-D867-4347-99F5-C1E639309BB8}" type="presParOf" srcId="{AE47FCB5-0A19-4554-8F8C-A144674D060B}" destId="{536C1C38-254F-46E9-8973-4BEE066A5CE7}" srcOrd="8" destOrd="0" presId="urn:microsoft.com/office/officeart/2005/8/layout/radial6"/>
    <dgm:cxn modelId="{55E5F1E5-532A-40B7-8196-97118CE9BB14}" type="presParOf" srcId="{AE47FCB5-0A19-4554-8F8C-A144674D060B}" destId="{AF14F4F0-F1D3-4915-AE38-4C715DD49A1B}" srcOrd="9" destOrd="0" presId="urn:microsoft.com/office/officeart/2005/8/layout/radial6"/>
    <dgm:cxn modelId="{33585904-20F2-42D6-98C3-A4A5FB723FB1}" type="presParOf" srcId="{AE47FCB5-0A19-4554-8F8C-A144674D060B}" destId="{E8CBF844-7A3F-4C14-9FD4-D4C7582F30C3}" srcOrd="10" destOrd="0" presId="urn:microsoft.com/office/officeart/2005/8/layout/radial6"/>
    <dgm:cxn modelId="{948AFCA7-8498-4BD8-9261-6B6781CA2E84}" type="presParOf" srcId="{AE47FCB5-0A19-4554-8F8C-A144674D060B}" destId="{46539BCE-BFE8-4508-A6A0-A0B672E6B2A5}" srcOrd="11" destOrd="0" presId="urn:microsoft.com/office/officeart/2005/8/layout/radial6"/>
    <dgm:cxn modelId="{C92739F3-7641-4A46-83E3-B880C23C8529}" type="presParOf" srcId="{AE47FCB5-0A19-4554-8F8C-A144674D060B}" destId="{23160F05-DA0F-43AC-82D5-EBAB4A7DB304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846AA5-5516-4574-A73E-B546F9EB6EC4}" type="doc">
      <dgm:prSet loTypeId="urn:microsoft.com/office/officeart/2005/8/layout/cycle8" loCatId="cycle" qsTypeId="urn:microsoft.com/office/officeart/2005/8/quickstyle/simple1" qsCatId="simple" csTypeId="urn:microsoft.com/office/officeart/2005/8/colors/accent0_1" csCatId="mainScheme" phldr="0"/>
      <dgm:spPr/>
    </dgm:pt>
    <dgm:pt modelId="{4731BC6E-CD61-4AB3-B6D3-51C1EF08ADD5}" type="pres">
      <dgm:prSet presAssocID="{FF846AA5-5516-4574-A73E-B546F9EB6EC4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B972C8F0-137A-494C-84F9-42B240FD39D3}" type="presOf" srcId="{FF846AA5-5516-4574-A73E-B546F9EB6EC4}" destId="{4731BC6E-CD61-4AB3-B6D3-51C1EF08ADD5}" srcOrd="0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2CB039-CC31-48A4-8156-6B36281AE8EC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360BBF-6709-42DA-A6DE-B8193ABE792F}">
      <dgm:prSet phldrT="[Text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 vert="vert"/>
        <a:lstStyle/>
        <a:p>
          <a:r>
            <a:rPr lang="sr-Cyrl-RS" sz="3000" dirty="0">
              <a:latin typeface="Times New Roman" pitchFamily="18" charset="0"/>
              <a:cs typeface="Times New Roman" pitchFamily="18" charset="0"/>
            </a:rPr>
            <a:t>На основу чега се доноси буџет</a:t>
          </a:r>
          <a:r>
            <a:rPr lang="en-US" sz="3000" dirty="0">
              <a:latin typeface="Times New Roman" pitchFamily="18" charset="0"/>
              <a:cs typeface="Times New Roman" pitchFamily="18" charset="0"/>
            </a:rPr>
            <a:t>? </a:t>
          </a:r>
        </a:p>
      </dgm:t>
    </dgm:pt>
    <dgm:pt modelId="{F529A454-219A-454C-B138-14C3B361B39F}" type="parTrans" cxnId="{CFDBCFE1-4797-458E-A0CF-256D1699DCBD}">
      <dgm:prSet/>
      <dgm:spPr/>
      <dgm:t>
        <a:bodyPr/>
        <a:lstStyle/>
        <a:p>
          <a:endParaRPr lang="en-US"/>
        </a:p>
      </dgm:t>
    </dgm:pt>
    <dgm:pt modelId="{B5AC9C0B-1D20-4957-A866-89ED18231A73}" type="sibTrans" cxnId="{CFDBCFE1-4797-458E-A0CF-256D1699DCBD}">
      <dgm:prSet/>
      <dgm:spPr/>
      <dgm:t>
        <a:bodyPr/>
        <a:lstStyle/>
        <a:p>
          <a:endParaRPr lang="en-US"/>
        </a:p>
      </dgm:t>
    </dgm:pt>
    <dgm:pt modelId="{0150A799-C83B-499D-BB9F-10C758CEFD9B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chemeClr val="accent2">
              <a:lumMod val="75000"/>
            </a:schemeClr>
          </a:solidFill>
        </a:ln>
      </dgm:spPr>
      <dgm:t>
        <a:bodyPr anchor="t"/>
        <a:lstStyle/>
        <a:p>
          <a:pPr algn="l"/>
          <a:r>
            <a:rPr lang="sr-Cyrl-RS" sz="1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Закони и прописи:</a:t>
          </a:r>
        </a:p>
        <a:p>
          <a:pPr algn="l"/>
          <a:r>
            <a:rPr lang="sr-Cyrl-RS" sz="1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Закон о финансирању локалне самоуправе,</a:t>
          </a:r>
          <a:endParaRPr lang="sr-Latn-RS" sz="1800" b="1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/>
          <a:r>
            <a:rPr lang="sr-Cyrl-RS" sz="1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Закон о буџетском систему,</a:t>
          </a:r>
          <a:endParaRPr lang="sr-Latn-RS" sz="1800" b="1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/>
          <a:r>
            <a:rPr lang="sr-Cyrl-RS" sz="1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Закон о локалној самоуправи, </a:t>
          </a:r>
          <a:endParaRPr lang="sr-Latn-RS" sz="1800" b="1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/>
          <a:r>
            <a:rPr lang="sr-Cyrl-RS" sz="1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Упутство Министарства финансија за припрему одлуке о буџету за </a:t>
          </a:r>
          <a:r>
            <a:rPr lang="sr-Cyrl-RS" sz="18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2027. </a:t>
          </a:r>
          <a:r>
            <a:rPr lang="sr-Cyrl-RS" sz="1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годину и др.</a:t>
          </a:r>
        </a:p>
        <a:p>
          <a:pPr algn="l"/>
          <a:r>
            <a:rPr lang="sr-Cyrl-RS" sz="1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Сви посебни прописи којима су утврђене надлежности ЈЛС</a:t>
          </a:r>
        </a:p>
      </dgm:t>
    </dgm:pt>
    <dgm:pt modelId="{F2167233-387A-4C2A-92FA-201B800AF2E5}" type="parTrans" cxnId="{2258ECB3-705E-4310-8AB9-ADAE767310BF}">
      <dgm:prSet/>
      <dgm:spPr/>
      <dgm:t>
        <a:bodyPr/>
        <a:lstStyle/>
        <a:p>
          <a:endParaRPr lang="en-US"/>
        </a:p>
      </dgm:t>
    </dgm:pt>
    <dgm:pt modelId="{C4F81D71-55D6-477B-91FF-B7E8CDA27FA4}" type="sibTrans" cxnId="{2258ECB3-705E-4310-8AB9-ADAE767310BF}">
      <dgm:prSet/>
      <dgm:spPr/>
      <dgm:t>
        <a:bodyPr/>
        <a:lstStyle/>
        <a:p>
          <a:endParaRPr lang="en-US"/>
        </a:p>
      </dgm:t>
    </dgm:pt>
    <dgm:pt modelId="{DA59984A-EA45-43D5-8622-7135015E39DC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pPr algn="l"/>
          <a:r>
            <a:rPr lang="sr-Cyrl-RS" sz="1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Стратешки документи:</a:t>
          </a:r>
        </a:p>
        <a:p>
          <a:pPr algn="l"/>
          <a:r>
            <a:rPr lang="sr-Cyrl-RS" sz="1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Стратегија развоја</a:t>
          </a:r>
          <a:endParaRPr lang="sr-Latn-RS" sz="1800" b="1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algn="l"/>
          <a:r>
            <a:rPr lang="sr-Cyrl-RS" sz="1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Акциони планови за поједине области</a:t>
          </a:r>
          <a:endParaRPr lang="en-US" sz="1800" b="1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346E9DC4-0947-473F-AED9-9AECED92978F}" type="parTrans" cxnId="{5CB019DC-D02B-4F72-8799-DCEC8949294E}">
      <dgm:prSet/>
      <dgm:spPr/>
      <dgm:t>
        <a:bodyPr/>
        <a:lstStyle/>
        <a:p>
          <a:endParaRPr lang="en-US"/>
        </a:p>
      </dgm:t>
    </dgm:pt>
    <dgm:pt modelId="{518CC24E-4035-4B8A-A82C-EA8D78A041FF}" type="sibTrans" cxnId="{5CB019DC-D02B-4F72-8799-DCEC8949294E}">
      <dgm:prSet/>
      <dgm:spPr/>
      <dgm:t>
        <a:bodyPr/>
        <a:lstStyle/>
        <a:p>
          <a:endParaRPr lang="en-US"/>
        </a:p>
      </dgm:t>
    </dgm:pt>
    <dgm:pt modelId="{12F72430-90C8-46E7-9363-A8933111BAFD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pPr algn="l"/>
          <a:r>
            <a:rPr lang="sr-Cyrl-RS" sz="1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Потребе буџетских корисника</a:t>
          </a:r>
          <a:endParaRPr lang="en-US" sz="1800" b="1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9324F21A-CF22-404B-991C-F0FAD04F1E1A}" type="parTrans" cxnId="{4EE02A3D-8F83-4292-A026-1515ED03FF36}">
      <dgm:prSet/>
      <dgm:spPr/>
      <dgm:t>
        <a:bodyPr/>
        <a:lstStyle/>
        <a:p>
          <a:endParaRPr lang="en-US"/>
        </a:p>
      </dgm:t>
    </dgm:pt>
    <dgm:pt modelId="{DF00040C-AB67-4D43-B520-7E02E511DCB9}" type="sibTrans" cxnId="{4EE02A3D-8F83-4292-A026-1515ED03FF36}">
      <dgm:prSet/>
      <dgm:spPr/>
      <dgm:t>
        <a:bodyPr/>
        <a:lstStyle/>
        <a:p>
          <a:endParaRPr lang="en-US"/>
        </a:p>
      </dgm:t>
    </dgm:pt>
    <dgm:pt modelId="{CACC7C31-0A19-4B77-8109-9AAB9EC25D20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pPr algn="l"/>
          <a:r>
            <a:rPr lang="sr-Cyrl-RS" sz="1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Започети пројекти из ранијих година</a:t>
          </a:r>
          <a:endParaRPr lang="en-US" sz="1800" b="1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68F9F1A-A0AC-4627-BB76-A21CB9C16ACA}" type="parTrans" cxnId="{C3F3E9EA-BE7C-42FA-A974-B6909D195A40}">
      <dgm:prSet/>
      <dgm:spPr/>
      <dgm:t>
        <a:bodyPr/>
        <a:lstStyle/>
        <a:p>
          <a:endParaRPr lang="en-US"/>
        </a:p>
      </dgm:t>
    </dgm:pt>
    <dgm:pt modelId="{D22C3584-0D16-4A12-B343-F9C335256014}" type="sibTrans" cxnId="{C3F3E9EA-BE7C-42FA-A974-B6909D195A40}">
      <dgm:prSet/>
      <dgm:spPr/>
      <dgm:t>
        <a:bodyPr/>
        <a:lstStyle/>
        <a:p>
          <a:endParaRPr lang="en-US"/>
        </a:p>
      </dgm:t>
    </dgm:pt>
    <dgm:pt modelId="{24C9F698-7D4E-4709-8117-FB7CF1BB6ECA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pPr algn="l"/>
          <a:r>
            <a:rPr lang="sr-Cyrl-RS" sz="1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Остварење прошлогодишњег буџета</a:t>
          </a:r>
          <a:endParaRPr lang="en-US" sz="1800" b="1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B764CED6-B38C-4590-855F-1F4460EB1A27}" type="parTrans" cxnId="{04C92B63-107A-49B7-9300-E9098DE5DF6A}">
      <dgm:prSet/>
      <dgm:spPr/>
      <dgm:t>
        <a:bodyPr/>
        <a:lstStyle/>
        <a:p>
          <a:endParaRPr lang="en-US"/>
        </a:p>
      </dgm:t>
    </dgm:pt>
    <dgm:pt modelId="{F823D820-3815-46B0-8D53-E3C09C351FFB}" type="sibTrans" cxnId="{04C92B63-107A-49B7-9300-E9098DE5DF6A}">
      <dgm:prSet/>
      <dgm:spPr/>
      <dgm:t>
        <a:bodyPr/>
        <a:lstStyle/>
        <a:p>
          <a:endParaRPr lang="en-US"/>
        </a:p>
      </dgm:t>
    </dgm:pt>
    <dgm:pt modelId="{25DAE38A-FD8C-46C3-B34D-A50FB369E7DF}" type="pres">
      <dgm:prSet presAssocID="{0E2CB039-CC31-48A4-8156-6B36281AE8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26C9DD-3124-450D-81B6-4B010B30C520}" type="pres">
      <dgm:prSet presAssocID="{00360BBF-6709-42DA-A6DE-B8193ABE792F}" presName="root1" presStyleCnt="0"/>
      <dgm:spPr/>
    </dgm:pt>
    <dgm:pt modelId="{D1C52863-34A6-4E04-9740-6E0567681A8F}" type="pres">
      <dgm:prSet presAssocID="{00360BBF-6709-42DA-A6DE-B8193ABE792F}" presName="LevelOneTextNode" presStyleLbl="node0" presStyleIdx="0" presStyleCnt="1" custScaleX="128890" custScaleY="901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BE3A7D-7CD3-413D-AA64-9100FA79E8D0}" type="pres">
      <dgm:prSet presAssocID="{00360BBF-6709-42DA-A6DE-B8193ABE792F}" presName="level2hierChild" presStyleCnt="0"/>
      <dgm:spPr/>
    </dgm:pt>
    <dgm:pt modelId="{25CF5DCC-0AE9-4D09-ABC1-8BE4D97FDFCB}" type="pres">
      <dgm:prSet presAssocID="{F2167233-387A-4C2A-92FA-201B800AF2E5}" presName="conn2-1" presStyleLbl="parChTrans1D2" presStyleIdx="0" presStyleCnt="5"/>
      <dgm:spPr/>
      <dgm:t>
        <a:bodyPr/>
        <a:lstStyle/>
        <a:p>
          <a:endParaRPr lang="en-US"/>
        </a:p>
      </dgm:t>
    </dgm:pt>
    <dgm:pt modelId="{61AA8207-A6A4-4905-9FD1-93C90724B340}" type="pres">
      <dgm:prSet presAssocID="{F2167233-387A-4C2A-92FA-201B800AF2E5}" presName="connTx" presStyleLbl="parChTrans1D2" presStyleIdx="0" presStyleCnt="5"/>
      <dgm:spPr/>
      <dgm:t>
        <a:bodyPr/>
        <a:lstStyle/>
        <a:p>
          <a:endParaRPr lang="en-US"/>
        </a:p>
      </dgm:t>
    </dgm:pt>
    <dgm:pt modelId="{E4E2AF43-D45C-43E2-8E5A-8B4F8328AA50}" type="pres">
      <dgm:prSet presAssocID="{0150A799-C83B-499D-BB9F-10C758CEFD9B}" presName="root2" presStyleCnt="0"/>
      <dgm:spPr/>
    </dgm:pt>
    <dgm:pt modelId="{AD67EDBF-32B4-495C-A262-4812FBE80932}" type="pres">
      <dgm:prSet presAssocID="{0150A799-C83B-499D-BB9F-10C758CEFD9B}" presName="LevelTwoTextNode" presStyleLbl="node2" presStyleIdx="0" presStyleCnt="5" custScaleX="189790" custScaleY="228499" custLinFactNeighborX="1218" custLinFactNeighborY="69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88E36A-E711-4840-AED6-01651340FCD0}" type="pres">
      <dgm:prSet presAssocID="{0150A799-C83B-499D-BB9F-10C758CEFD9B}" presName="level3hierChild" presStyleCnt="0"/>
      <dgm:spPr/>
    </dgm:pt>
    <dgm:pt modelId="{F1903401-CDA9-4777-A04C-F19A89F110A0}" type="pres">
      <dgm:prSet presAssocID="{346E9DC4-0947-473F-AED9-9AECED92978F}" presName="conn2-1" presStyleLbl="parChTrans1D2" presStyleIdx="1" presStyleCnt="5"/>
      <dgm:spPr/>
      <dgm:t>
        <a:bodyPr/>
        <a:lstStyle/>
        <a:p>
          <a:endParaRPr lang="en-US"/>
        </a:p>
      </dgm:t>
    </dgm:pt>
    <dgm:pt modelId="{D23E054D-0742-441B-9D09-9EB576968A6E}" type="pres">
      <dgm:prSet presAssocID="{346E9DC4-0947-473F-AED9-9AECED92978F}" presName="connTx" presStyleLbl="parChTrans1D2" presStyleIdx="1" presStyleCnt="5"/>
      <dgm:spPr/>
      <dgm:t>
        <a:bodyPr/>
        <a:lstStyle/>
        <a:p>
          <a:endParaRPr lang="en-US"/>
        </a:p>
      </dgm:t>
    </dgm:pt>
    <dgm:pt modelId="{145ADC9F-A830-493F-9981-28A949B5D57E}" type="pres">
      <dgm:prSet presAssocID="{DA59984A-EA45-43D5-8622-7135015E39DC}" presName="root2" presStyleCnt="0"/>
      <dgm:spPr/>
    </dgm:pt>
    <dgm:pt modelId="{A288E7CD-845A-4B30-8D9E-0FCFF4059FF8}" type="pres">
      <dgm:prSet presAssocID="{DA59984A-EA45-43D5-8622-7135015E39DC}" presName="LevelTwoTextNode" presStyleLbl="node2" presStyleIdx="1" presStyleCnt="5" custScaleX="188329" custScaleY="1086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F56EA1-EF0C-41F7-A64B-4E0DC746E609}" type="pres">
      <dgm:prSet presAssocID="{DA59984A-EA45-43D5-8622-7135015E39DC}" presName="level3hierChild" presStyleCnt="0"/>
      <dgm:spPr/>
    </dgm:pt>
    <dgm:pt modelId="{531482B3-13DA-4E77-8EF9-7A508768A321}" type="pres">
      <dgm:prSet presAssocID="{9324F21A-CF22-404B-991C-F0FAD04F1E1A}" presName="conn2-1" presStyleLbl="parChTrans1D2" presStyleIdx="2" presStyleCnt="5"/>
      <dgm:spPr/>
      <dgm:t>
        <a:bodyPr/>
        <a:lstStyle/>
        <a:p>
          <a:endParaRPr lang="en-US"/>
        </a:p>
      </dgm:t>
    </dgm:pt>
    <dgm:pt modelId="{92BF821D-14E3-40BB-B3C5-212A94A9CA22}" type="pres">
      <dgm:prSet presAssocID="{9324F21A-CF22-404B-991C-F0FAD04F1E1A}" presName="connTx" presStyleLbl="parChTrans1D2" presStyleIdx="2" presStyleCnt="5"/>
      <dgm:spPr/>
      <dgm:t>
        <a:bodyPr/>
        <a:lstStyle/>
        <a:p>
          <a:endParaRPr lang="en-US"/>
        </a:p>
      </dgm:t>
    </dgm:pt>
    <dgm:pt modelId="{CB322892-7746-46FA-9A5A-A13AAAB16AEB}" type="pres">
      <dgm:prSet presAssocID="{12F72430-90C8-46E7-9363-A8933111BAFD}" presName="root2" presStyleCnt="0"/>
      <dgm:spPr/>
    </dgm:pt>
    <dgm:pt modelId="{573F9BF2-AC82-43FC-A361-118085DB3D65}" type="pres">
      <dgm:prSet presAssocID="{12F72430-90C8-46E7-9363-A8933111BAFD}" presName="LevelTwoTextNode" presStyleLbl="node2" presStyleIdx="2" presStyleCnt="5" custScaleX="188642" custScaleY="4023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3F1B72F-BD92-4E4B-8B73-2DBC7440818F}" type="pres">
      <dgm:prSet presAssocID="{12F72430-90C8-46E7-9363-A8933111BAFD}" presName="level3hierChild" presStyleCnt="0"/>
      <dgm:spPr/>
    </dgm:pt>
    <dgm:pt modelId="{EE8B77DA-77C5-46AD-80A2-BD307CFE9F0A}" type="pres">
      <dgm:prSet presAssocID="{F68F9F1A-A0AC-4627-BB76-A21CB9C16ACA}" presName="conn2-1" presStyleLbl="parChTrans1D2" presStyleIdx="3" presStyleCnt="5"/>
      <dgm:spPr/>
      <dgm:t>
        <a:bodyPr/>
        <a:lstStyle/>
        <a:p>
          <a:endParaRPr lang="en-US"/>
        </a:p>
      </dgm:t>
    </dgm:pt>
    <dgm:pt modelId="{7E8E6685-0078-4B86-BC52-3A0FBAF76686}" type="pres">
      <dgm:prSet presAssocID="{F68F9F1A-A0AC-4627-BB76-A21CB9C16ACA}" presName="connTx" presStyleLbl="parChTrans1D2" presStyleIdx="3" presStyleCnt="5"/>
      <dgm:spPr/>
      <dgm:t>
        <a:bodyPr/>
        <a:lstStyle/>
        <a:p>
          <a:endParaRPr lang="en-US"/>
        </a:p>
      </dgm:t>
    </dgm:pt>
    <dgm:pt modelId="{4C9B0C12-D40F-4085-B321-C72DDFDB9D14}" type="pres">
      <dgm:prSet presAssocID="{CACC7C31-0A19-4B77-8109-9AAB9EC25D20}" presName="root2" presStyleCnt="0"/>
      <dgm:spPr/>
    </dgm:pt>
    <dgm:pt modelId="{B2DE3A8A-BA09-499F-9C72-0630724E4538}" type="pres">
      <dgm:prSet presAssocID="{CACC7C31-0A19-4B77-8109-9AAB9EC25D20}" presName="LevelTwoTextNode" presStyleLbl="node2" presStyleIdx="3" presStyleCnt="5" custScaleX="188676" custScaleY="401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25055FE-8B42-4143-ADD3-8E6B554691DD}" type="pres">
      <dgm:prSet presAssocID="{CACC7C31-0A19-4B77-8109-9AAB9EC25D20}" presName="level3hierChild" presStyleCnt="0"/>
      <dgm:spPr/>
    </dgm:pt>
    <dgm:pt modelId="{69201674-1235-4FA7-9CBC-B675F6713E38}" type="pres">
      <dgm:prSet presAssocID="{B764CED6-B38C-4590-855F-1F4460EB1A27}" presName="conn2-1" presStyleLbl="parChTrans1D2" presStyleIdx="4" presStyleCnt="5"/>
      <dgm:spPr/>
      <dgm:t>
        <a:bodyPr/>
        <a:lstStyle/>
        <a:p>
          <a:endParaRPr lang="en-US"/>
        </a:p>
      </dgm:t>
    </dgm:pt>
    <dgm:pt modelId="{EE9BE54A-48D2-43A6-AD4C-394C0EDDA292}" type="pres">
      <dgm:prSet presAssocID="{B764CED6-B38C-4590-855F-1F4460EB1A27}" presName="connTx" presStyleLbl="parChTrans1D2" presStyleIdx="4" presStyleCnt="5"/>
      <dgm:spPr/>
      <dgm:t>
        <a:bodyPr/>
        <a:lstStyle/>
        <a:p>
          <a:endParaRPr lang="en-US"/>
        </a:p>
      </dgm:t>
    </dgm:pt>
    <dgm:pt modelId="{991F253B-0E4F-40EA-A604-E0113D6B712C}" type="pres">
      <dgm:prSet presAssocID="{24C9F698-7D4E-4709-8117-FB7CF1BB6ECA}" presName="root2" presStyleCnt="0"/>
      <dgm:spPr/>
    </dgm:pt>
    <dgm:pt modelId="{94F14A6F-3CD0-4A17-88D3-6F4D0EB2D4E6}" type="pres">
      <dgm:prSet presAssocID="{24C9F698-7D4E-4709-8117-FB7CF1BB6ECA}" presName="LevelTwoTextNode" presStyleLbl="node2" presStyleIdx="4" presStyleCnt="5" custScaleX="189623" custScaleY="4157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9A4DBB5-5792-469E-B23C-2F896481FC4D}" type="pres">
      <dgm:prSet presAssocID="{24C9F698-7D4E-4709-8117-FB7CF1BB6ECA}" presName="level3hierChild" presStyleCnt="0"/>
      <dgm:spPr/>
    </dgm:pt>
  </dgm:ptLst>
  <dgm:cxnLst>
    <dgm:cxn modelId="{88B99EF1-1DF2-461C-BBC6-8E9206FBFE92}" type="presOf" srcId="{B764CED6-B38C-4590-855F-1F4460EB1A27}" destId="{69201674-1235-4FA7-9CBC-B675F6713E38}" srcOrd="0" destOrd="0" presId="urn:microsoft.com/office/officeart/2008/layout/HorizontalMultiLevelHierarchy"/>
    <dgm:cxn modelId="{414C37A9-D66C-4BD7-B413-73AB2FC2A46E}" type="presOf" srcId="{24C9F698-7D4E-4709-8117-FB7CF1BB6ECA}" destId="{94F14A6F-3CD0-4A17-88D3-6F4D0EB2D4E6}" srcOrd="0" destOrd="0" presId="urn:microsoft.com/office/officeart/2008/layout/HorizontalMultiLevelHierarchy"/>
    <dgm:cxn modelId="{B952BCFF-4D0F-4776-9724-651E84D6169A}" type="presOf" srcId="{CACC7C31-0A19-4B77-8109-9AAB9EC25D20}" destId="{B2DE3A8A-BA09-499F-9C72-0630724E4538}" srcOrd="0" destOrd="0" presId="urn:microsoft.com/office/officeart/2008/layout/HorizontalMultiLevelHierarchy"/>
    <dgm:cxn modelId="{D7D6433B-09B3-418E-92D8-6DB3F6EEA713}" type="presOf" srcId="{F68F9F1A-A0AC-4627-BB76-A21CB9C16ACA}" destId="{EE8B77DA-77C5-46AD-80A2-BD307CFE9F0A}" srcOrd="0" destOrd="0" presId="urn:microsoft.com/office/officeart/2008/layout/HorizontalMultiLevelHierarchy"/>
    <dgm:cxn modelId="{D561C033-A155-4295-93E8-D20427759032}" type="presOf" srcId="{12F72430-90C8-46E7-9363-A8933111BAFD}" destId="{573F9BF2-AC82-43FC-A361-118085DB3D65}" srcOrd="0" destOrd="0" presId="urn:microsoft.com/office/officeart/2008/layout/HorizontalMultiLevelHierarchy"/>
    <dgm:cxn modelId="{04C92B63-107A-49B7-9300-E9098DE5DF6A}" srcId="{00360BBF-6709-42DA-A6DE-B8193ABE792F}" destId="{24C9F698-7D4E-4709-8117-FB7CF1BB6ECA}" srcOrd="4" destOrd="0" parTransId="{B764CED6-B38C-4590-855F-1F4460EB1A27}" sibTransId="{F823D820-3815-46B0-8D53-E3C09C351FFB}"/>
    <dgm:cxn modelId="{58C63614-2DBA-460C-8516-4E07C47E4165}" type="presOf" srcId="{F2167233-387A-4C2A-92FA-201B800AF2E5}" destId="{25CF5DCC-0AE9-4D09-ABC1-8BE4D97FDFCB}" srcOrd="0" destOrd="0" presId="urn:microsoft.com/office/officeart/2008/layout/HorizontalMultiLevelHierarchy"/>
    <dgm:cxn modelId="{7D1DBDAD-A29E-4A76-8946-8E4C214BBBB1}" type="presOf" srcId="{9324F21A-CF22-404B-991C-F0FAD04F1E1A}" destId="{92BF821D-14E3-40BB-B3C5-212A94A9CA22}" srcOrd="1" destOrd="0" presId="urn:microsoft.com/office/officeart/2008/layout/HorizontalMultiLevelHierarchy"/>
    <dgm:cxn modelId="{DC1FB38E-910B-4290-A126-A0FB7EF9748D}" type="presOf" srcId="{346E9DC4-0947-473F-AED9-9AECED92978F}" destId="{F1903401-CDA9-4777-A04C-F19A89F110A0}" srcOrd="0" destOrd="0" presId="urn:microsoft.com/office/officeart/2008/layout/HorizontalMultiLevelHierarchy"/>
    <dgm:cxn modelId="{4EE02A3D-8F83-4292-A026-1515ED03FF36}" srcId="{00360BBF-6709-42DA-A6DE-B8193ABE792F}" destId="{12F72430-90C8-46E7-9363-A8933111BAFD}" srcOrd="2" destOrd="0" parTransId="{9324F21A-CF22-404B-991C-F0FAD04F1E1A}" sibTransId="{DF00040C-AB67-4D43-B520-7E02E511DCB9}"/>
    <dgm:cxn modelId="{CDB9E9DE-1E9F-4A55-B2FC-5039604B1218}" type="presOf" srcId="{DA59984A-EA45-43D5-8622-7135015E39DC}" destId="{A288E7CD-845A-4B30-8D9E-0FCFF4059FF8}" srcOrd="0" destOrd="0" presId="urn:microsoft.com/office/officeart/2008/layout/HorizontalMultiLevelHierarchy"/>
    <dgm:cxn modelId="{79E6DDE2-949D-4CD9-B893-CE8F38501B2B}" type="presOf" srcId="{346E9DC4-0947-473F-AED9-9AECED92978F}" destId="{D23E054D-0742-441B-9D09-9EB576968A6E}" srcOrd="1" destOrd="0" presId="urn:microsoft.com/office/officeart/2008/layout/HorizontalMultiLevelHierarchy"/>
    <dgm:cxn modelId="{A84B4C99-8C42-4A1F-B1D3-CC5DBE183CF8}" type="presOf" srcId="{B764CED6-B38C-4590-855F-1F4460EB1A27}" destId="{EE9BE54A-48D2-43A6-AD4C-394C0EDDA292}" srcOrd="1" destOrd="0" presId="urn:microsoft.com/office/officeart/2008/layout/HorizontalMultiLevelHierarchy"/>
    <dgm:cxn modelId="{87979345-6E70-4583-A2F3-7435393B02D3}" type="presOf" srcId="{0E2CB039-CC31-48A4-8156-6B36281AE8EC}" destId="{25DAE38A-FD8C-46C3-B34D-A50FB369E7DF}" srcOrd="0" destOrd="0" presId="urn:microsoft.com/office/officeart/2008/layout/HorizontalMultiLevelHierarchy"/>
    <dgm:cxn modelId="{95713B20-C515-415D-9FCA-D8B5E6E976DF}" type="presOf" srcId="{00360BBF-6709-42DA-A6DE-B8193ABE792F}" destId="{D1C52863-34A6-4E04-9740-6E0567681A8F}" srcOrd="0" destOrd="0" presId="urn:microsoft.com/office/officeart/2008/layout/HorizontalMultiLevelHierarchy"/>
    <dgm:cxn modelId="{58F3D18A-4349-4DE4-BF81-000FD8AAE4ED}" type="presOf" srcId="{F68F9F1A-A0AC-4627-BB76-A21CB9C16ACA}" destId="{7E8E6685-0078-4B86-BC52-3A0FBAF76686}" srcOrd="1" destOrd="0" presId="urn:microsoft.com/office/officeart/2008/layout/HorizontalMultiLevelHierarchy"/>
    <dgm:cxn modelId="{5CB019DC-D02B-4F72-8799-DCEC8949294E}" srcId="{00360BBF-6709-42DA-A6DE-B8193ABE792F}" destId="{DA59984A-EA45-43D5-8622-7135015E39DC}" srcOrd="1" destOrd="0" parTransId="{346E9DC4-0947-473F-AED9-9AECED92978F}" sibTransId="{518CC24E-4035-4B8A-A82C-EA8D78A041FF}"/>
    <dgm:cxn modelId="{CFDBCFE1-4797-458E-A0CF-256D1699DCBD}" srcId="{0E2CB039-CC31-48A4-8156-6B36281AE8EC}" destId="{00360BBF-6709-42DA-A6DE-B8193ABE792F}" srcOrd="0" destOrd="0" parTransId="{F529A454-219A-454C-B138-14C3B361B39F}" sibTransId="{B5AC9C0B-1D20-4957-A866-89ED18231A73}"/>
    <dgm:cxn modelId="{2258ECB3-705E-4310-8AB9-ADAE767310BF}" srcId="{00360BBF-6709-42DA-A6DE-B8193ABE792F}" destId="{0150A799-C83B-499D-BB9F-10C758CEFD9B}" srcOrd="0" destOrd="0" parTransId="{F2167233-387A-4C2A-92FA-201B800AF2E5}" sibTransId="{C4F81D71-55D6-477B-91FF-B7E8CDA27FA4}"/>
    <dgm:cxn modelId="{C50B7694-04F4-4FF2-9922-409F4D69635F}" type="presOf" srcId="{F2167233-387A-4C2A-92FA-201B800AF2E5}" destId="{61AA8207-A6A4-4905-9FD1-93C90724B340}" srcOrd="1" destOrd="0" presId="urn:microsoft.com/office/officeart/2008/layout/HorizontalMultiLevelHierarchy"/>
    <dgm:cxn modelId="{C3F3E9EA-BE7C-42FA-A974-B6909D195A40}" srcId="{00360BBF-6709-42DA-A6DE-B8193ABE792F}" destId="{CACC7C31-0A19-4B77-8109-9AAB9EC25D20}" srcOrd="3" destOrd="0" parTransId="{F68F9F1A-A0AC-4627-BB76-A21CB9C16ACA}" sibTransId="{D22C3584-0D16-4A12-B343-F9C335256014}"/>
    <dgm:cxn modelId="{2E9A582B-02D6-44D7-80D0-5252A70744B4}" type="presOf" srcId="{0150A799-C83B-499D-BB9F-10C758CEFD9B}" destId="{AD67EDBF-32B4-495C-A262-4812FBE80932}" srcOrd="0" destOrd="0" presId="urn:microsoft.com/office/officeart/2008/layout/HorizontalMultiLevelHierarchy"/>
    <dgm:cxn modelId="{8B7A6740-6BC8-414B-A44B-3903F6441F3A}" type="presOf" srcId="{9324F21A-CF22-404B-991C-F0FAD04F1E1A}" destId="{531482B3-13DA-4E77-8EF9-7A508768A321}" srcOrd="0" destOrd="0" presId="urn:microsoft.com/office/officeart/2008/layout/HorizontalMultiLevelHierarchy"/>
    <dgm:cxn modelId="{19756652-03E8-4460-AF1E-A3AE57820118}" type="presParOf" srcId="{25DAE38A-FD8C-46C3-B34D-A50FB369E7DF}" destId="{CB26C9DD-3124-450D-81B6-4B010B30C520}" srcOrd="0" destOrd="0" presId="urn:microsoft.com/office/officeart/2008/layout/HorizontalMultiLevelHierarchy"/>
    <dgm:cxn modelId="{9979681E-3E55-434B-A67E-DDFEFAA28CA4}" type="presParOf" srcId="{CB26C9DD-3124-450D-81B6-4B010B30C520}" destId="{D1C52863-34A6-4E04-9740-6E0567681A8F}" srcOrd="0" destOrd="0" presId="urn:microsoft.com/office/officeart/2008/layout/HorizontalMultiLevelHierarchy"/>
    <dgm:cxn modelId="{A6393CF5-29A3-4744-A57D-557D24568EF7}" type="presParOf" srcId="{CB26C9DD-3124-450D-81B6-4B010B30C520}" destId="{CFBE3A7D-7CD3-413D-AA64-9100FA79E8D0}" srcOrd="1" destOrd="0" presId="urn:microsoft.com/office/officeart/2008/layout/HorizontalMultiLevelHierarchy"/>
    <dgm:cxn modelId="{D3E04A10-0F7B-458E-83E1-4E1B1A4C1AF7}" type="presParOf" srcId="{CFBE3A7D-7CD3-413D-AA64-9100FA79E8D0}" destId="{25CF5DCC-0AE9-4D09-ABC1-8BE4D97FDFCB}" srcOrd="0" destOrd="0" presId="urn:microsoft.com/office/officeart/2008/layout/HorizontalMultiLevelHierarchy"/>
    <dgm:cxn modelId="{69560EBE-871D-4464-B5AE-53B3387BB991}" type="presParOf" srcId="{25CF5DCC-0AE9-4D09-ABC1-8BE4D97FDFCB}" destId="{61AA8207-A6A4-4905-9FD1-93C90724B340}" srcOrd="0" destOrd="0" presId="urn:microsoft.com/office/officeart/2008/layout/HorizontalMultiLevelHierarchy"/>
    <dgm:cxn modelId="{F8484EEA-EDB4-45ED-866F-827ECCCC0889}" type="presParOf" srcId="{CFBE3A7D-7CD3-413D-AA64-9100FA79E8D0}" destId="{E4E2AF43-D45C-43E2-8E5A-8B4F8328AA50}" srcOrd="1" destOrd="0" presId="urn:microsoft.com/office/officeart/2008/layout/HorizontalMultiLevelHierarchy"/>
    <dgm:cxn modelId="{0889AA4F-AABC-42DA-97A6-0B68F146D3CC}" type="presParOf" srcId="{E4E2AF43-D45C-43E2-8E5A-8B4F8328AA50}" destId="{AD67EDBF-32B4-495C-A262-4812FBE80932}" srcOrd="0" destOrd="0" presId="urn:microsoft.com/office/officeart/2008/layout/HorizontalMultiLevelHierarchy"/>
    <dgm:cxn modelId="{61F40BA2-7576-4EC7-BC61-2027627159E1}" type="presParOf" srcId="{E4E2AF43-D45C-43E2-8E5A-8B4F8328AA50}" destId="{BD88E36A-E711-4840-AED6-01651340FCD0}" srcOrd="1" destOrd="0" presId="urn:microsoft.com/office/officeart/2008/layout/HorizontalMultiLevelHierarchy"/>
    <dgm:cxn modelId="{BB311FEC-1042-49F2-A936-3C62E50793C8}" type="presParOf" srcId="{CFBE3A7D-7CD3-413D-AA64-9100FA79E8D0}" destId="{F1903401-CDA9-4777-A04C-F19A89F110A0}" srcOrd="2" destOrd="0" presId="urn:microsoft.com/office/officeart/2008/layout/HorizontalMultiLevelHierarchy"/>
    <dgm:cxn modelId="{FCA56B25-DA32-40EF-BBE8-B20975F8384A}" type="presParOf" srcId="{F1903401-CDA9-4777-A04C-F19A89F110A0}" destId="{D23E054D-0742-441B-9D09-9EB576968A6E}" srcOrd="0" destOrd="0" presId="urn:microsoft.com/office/officeart/2008/layout/HorizontalMultiLevelHierarchy"/>
    <dgm:cxn modelId="{B12C5C65-146B-4C66-B5A7-FC25BC3865E8}" type="presParOf" srcId="{CFBE3A7D-7CD3-413D-AA64-9100FA79E8D0}" destId="{145ADC9F-A830-493F-9981-28A949B5D57E}" srcOrd="3" destOrd="0" presId="urn:microsoft.com/office/officeart/2008/layout/HorizontalMultiLevelHierarchy"/>
    <dgm:cxn modelId="{8EF950D6-D7E5-45F9-A808-7275F71359E3}" type="presParOf" srcId="{145ADC9F-A830-493F-9981-28A949B5D57E}" destId="{A288E7CD-845A-4B30-8D9E-0FCFF4059FF8}" srcOrd="0" destOrd="0" presId="urn:microsoft.com/office/officeart/2008/layout/HorizontalMultiLevelHierarchy"/>
    <dgm:cxn modelId="{6B22962B-E584-4D02-8148-9EF022B59E4A}" type="presParOf" srcId="{145ADC9F-A830-493F-9981-28A949B5D57E}" destId="{8AF56EA1-EF0C-41F7-A64B-4E0DC746E609}" srcOrd="1" destOrd="0" presId="urn:microsoft.com/office/officeart/2008/layout/HorizontalMultiLevelHierarchy"/>
    <dgm:cxn modelId="{0A4E77DF-AE12-4FB3-816B-B83A2F7F7909}" type="presParOf" srcId="{CFBE3A7D-7CD3-413D-AA64-9100FA79E8D0}" destId="{531482B3-13DA-4E77-8EF9-7A508768A321}" srcOrd="4" destOrd="0" presId="urn:microsoft.com/office/officeart/2008/layout/HorizontalMultiLevelHierarchy"/>
    <dgm:cxn modelId="{F6E7FC5D-53A3-49E3-B6FB-65015CF71E55}" type="presParOf" srcId="{531482B3-13DA-4E77-8EF9-7A508768A321}" destId="{92BF821D-14E3-40BB-B3C5-212A94A9CA22}" srcOrd="0" destOrd="0" presId="urn:microsoft.com/office/officeart/2008/layout/HorizontalMultiLevelHierarchy"/>
    <dgm:cxn modelId="{B32DBFB7-4EB3-49E8-A296-CC7A3440DAE1}" type="presParOf" srcId="{CFBE3A7D-7CD3-413D-AA64-9100FA79E8D0}" destId="{CB322892-7746-46FA-9A5A-A13AAAB16AEB}" srcOrd="5" destOrd="0" presId="urn:microsoft.com/office/officeart/2008/layout/HorizontalMultiLevelHierarchy"/>
    <dgm:cxn modelId="{D522945F-8FF4-48F6-8DC0-965088B3C6D1}" type="presParOf" srcId="{CB322892-7746-46FA-9A5A-A13AAAB16AEB}" destId="{573F9BF2-AC82-43FC-A361-118085DB3D65}" srcOrd="0" destOrd="0" presId="urn:microsoft.com/office/officeart/2008/layout/HorizontalMultiLevelHierarchy"/>
    <dgm:cxn modelId="{230E032A-3772-4805-B873-7FF0D213185D}" type="presParOf" srcId="{CB322892-7746-46FA-9A5A-A13AAAB16AEB}" destId="{83F1B72F-BD92-4E4B-8B73-2DBC7440818F}" srcOrd="1" destOrd="0" presId="urn:microsoft.com/office/officeart/2008/layout/HorizontalMultiLevelHierarchy"/>
    <dgm:cxn modelId="{3F94D69C-928D-4CBD-AFE9-AB1A9F8DDC6A}" type="presParOf" srcId="{CFBE3A7D-7CD3-413D-AA64-9100FA79E8D0}" destId="{EE8B77DA-77C5-46AD-80A2-BD307CFE9F0A}" srcOrd="6" destOrd="0" presId="urn:microsoft.com/office/officeart/2008/layout/HorizontalMultiLevelHierarchy"/>
    <dgm:cxn modelId="{58916AAD-0BF0-4261-9B97-D446EC497FBD}" type="presParOf" srcId="{EE8B77DA-77C5-46AD-80A2-BD307CFE9F0A}" destId="{7E8E6685-0078-4B86-BC52-3A0FBAF76686}" srcOrd="0" destOrd="0" presId="urn:microsoft.com/office/officeart/2008/layout/HorizontalMultiLevelHierarchy"/>
    <dgm:cxn modelId="{63C190CB-C9AD-4791-A7FA-F95EA5524F4A}" type="presParOf" srcId="{CFBE3A7D-7CD3-413D-AA64-9100FA79E8D0}" destId="{4C9B0C12-D40F-4085-B321-C72DDFDB9D14}" srcOrd="7" destOrd="0" presId="urn:microsoft.com/office/officeart/2008/layout/HorizontalMultiLevelHierarchy"/>
    <dgm:cxn modelId="{E3CE6E44-3CF5-4B3F-B5D1-863306AE43BC}" type="presParOf" srcId="{4C9B0C12-D40F-4085-B321-C72DDFDB9D14}" destId="{B2DE3A8A-BA09-499F-9C72-0630724E4538}" srcOrd="0" destOrd="0" presId="urn:microsoft.com/office/officeart/2008/layout/HorizontalMultiLevelHierarchy"/>
    <dgm:cxn modelId="{32102BBD-BA6B-44B7-8DD9-07C6D23C3998}" type="presParOf" srcId="{4C9B0C12-D40F-4085-B321-C72DDFDB9D14}" destId="{225055FE-8B42-4143-ADD3-8E6B554691DD}" srcOrd="1" destOrd="0" presId="urn:microsoft.com/office/officeart/2008/layout/HorizontalMultiLevelHierarchy"/>
    <dgm:cxn modelId="{C7C76C16-DD11-4D8B-B113-70D69F37DA4B}" type="presParOf" srcId="{CFBE3A7D-7CD3-413D-AA64-9100FA79E8D0}" destId="{69201674-1235-4FA7-9CBC-B675F6713E38}" srcOrd="8" destOrd="0" presId="urn:microsoft.com/office/officeart/2008/layout/HorizontalMultiLevelHierarchy"/>
    <dgm:cxn modelId="{ED6C50EC-4E5B-4359-931D-BEB85C1E599A}" type="presParOf" srcId="{69201674-1235-4FA7-9CBC-B675F6713E38}" destId="{EE9BE54A-48D2-43A6-AD4C-394C0EDDA292}" srcOrd="0" destOrd="0" presId="urn:microsoft.com/office/officeart/2008/layout/HorizontalMultiLevelHierarchy"/>
    <dgm:cxn modelId="{B38D4DF1-0FD7-4E87-A6BE-582F8E51DE26}" type="presParOf" srcId="{CFBE3A7D-7CD3-413D-AA64-9100FA79E8D0}" destId="{991F253B-0E4F-40EA-A604-E0113D6B712C}" srcOrd="9" destOrd="0" presId="urn:microsoft.com/office/officeart/2008/layout/HorizontalMultiLevelHierarchy"/>
    <dgm:cxn modelId="{9830C74B-B074-41E2-98BD-C5E4E0FFFD42}" type="presParOf" srcId="{991F253B-0E4F-40EA-A604-E0113D6B712C}" destId="{94F14A6F-3CD0-4A17-88D3-6F4D0EB2D4E6}" srcOrd="0" destOrd="0" presId="urn:microsoft.com/office/officeart/2008/layout/HorizontalMultiLevelHierarchy"/>
    <dgm:cxn modelId="{E9A9B10A-B6E1-46FE-B86A-8A032787F43C}" type="presParOf" srcId="{991F253B-0E4F-40EA-A604-E0113D6B712C}" destId="{29A4DBB5-5792-469E-B23C-2F896481FC4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BE61566-6EAE-4851-B181-EC2776EDB21F}" type="doc">
      <dgm:prSet loTypeId="urn:microsoft.com/office/officeart/2005/8/layout/chevronAccent+Icon" loCatId="process" qsTypeId="urn:microsoft.com/office/officeart/2005/8/quickstyle/simple5" qsCatId="simple" csTypeId="urn:microsoft.com/office/officeart/2005/8/colors/accent1_4" csCatId="accent1" phldr="1"/>
      <dgm:spPr/>
    </dgm:pt>
    <dgm:pt modelId="{DBA18FCD-989B-4DA7-96BA-E2C0BC333AF5}">
      <dgm:prSet phldrT="[Text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Укупни приходи и примања </a:t>
          </a:r>
          <a:r>
            <a:rPr lang="sr-Latn-RS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</a:t>
          </a:r>
          <a:r>
            <a:rPr lang="sr-Cyrl-RS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r>
            <a:rPr lang="en-US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063</a:t>
          </a:r>
          <a:r>
            <a:rPr lang="sr-Cyrl-RS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r>
            <a:rPr lang="en-US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123</a:t>
          </a:r>
          <a:r>
            <a:rPr lang="sr-Cyrl-RS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r>
            <a:rPr lang="sr-Latn-RS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000</a:t>
          </a:r>
          <a:endParaRPr lang="sr-Latn-RS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EDDD0CA-DE17-40A9-9177-08C0E570C59D}" type="parTrans" cxnId="{6FD695B2-1DF9-4A86-AE9D-749B77691524}">
      <dgm:prSet/>
      <dgm:spPr/>
      <dgm:t>
        <a:bodyPr/>
        <a:lstStyle/>
        <a:p>
          <a:endParaRPr lang="sr-Latn-RS"/>
        </a:p>
      </dgm:t>
    </dgm:pt>
    <dgm:pt modelId="{95F51A3F-4239-4BDC-9CD3-F4E901FDD54C}" type="sibTrans" cxnId="{6FD695B2-1DF9-4A86-AE9D-749B77691524}">
      <dgm:prSet/>
      <dgm:spPr/>
      <dgm:t>
        <a:bodyPr/>
        <a:lstStyle/>
        <a:p>
          <a:endParaRPr lang="sr-Latn-RS">
            <a:solidFill>
              <a:schemeClr val="accent2">
                <a:lumMod val="50000"/>
              </a:schemeClr>
            </a:solidFill>
            <a:latin typeface="+mj-lt"/>
          </a:endParaRPr>
        </a:p>
      </dgm:t>
    </dgm:pt>
    <dgm:pt modelId="{5DFDB0A9-F03C-43FF-BF11-0DDE4A2A046F}">
      <dgm:prSet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Сопствени приходи буџетских корисника 3</a:t>
          </a:r>
          <a:r>
            <a:rPr lang="en-US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r>
            <a:rPr lang="en-US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910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.000</a:t>
          </a:r>
          <a:endParaRPr lang="sr-Latn-RS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6CCF4C0-DB1E-4A25-A0DA-C793893923AE}" type="parTrans" cxnId="{1EE6FC4A-1225-4F01-BECE-2E4771E062B4}">
      <dgm:prSet/>
      <dgm:spPr/>
      <dgm:t>
        <a:bodyPr/>
        <a:lstStyle/>
        <a:p>
          <a:endParaRPr lang="sr-Latn-RS"/>
        </a:p>
      </dgm:t>
    </dgm:pt>
    <dgm:pt modelId="{8B853A1A-1FC3-43CD-AA75-556685E7F6BB}" type="sibTrans" cxnId="{1EE6FC4A-1225-4F01-BECE-2E4771E062B4}">
      <dgm:prSet/>
      <dgm:spPr/>
      <dgm:t>
        <a:bodyPr/>
        <a:lstStyle/>
        <a:p>
          <a:endParaRPr lang="sr-Latn-RS"/>
        </a:p>
      </dgm:t>
    </dgm:pt>
    <dgm:pt modelId="{8A013EBA-749D-4999-B814-57BC03313D76}">
      <dgm:prSet custT="1"/>
      <dgm:spPr/>
      <dgm:t>
        <a:bodyPr/>
        <a:lstStyle/>
        <a:p>
          <a:r>
            <a:rPr lang="sr-Cyrl-RS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Укупан буџет града  </a:t>
          </a:r>
          <a:r>
            <a:rPr lang="en-US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</a:t>
          </a:r>
          <a:r>
            <a:rPr lang="sr-Cyrl-RS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r>
            <a:rPr lang="en-US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100</a:t>
          </a:r>
          <a:r>
            <a:rPr lang="sr-Cyrl-RS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r>
            <a:rPr lang="en-US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03</a:t>
          </a:r>
          <a:r>
            <a:rPr lang="sr-Cyrl-RS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3.000</a:t>
          </a:r>
          <a:endParaRPr lang="sr-Latn-RS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72B2DFF-3BDA-4995-BC6D-F0671926866E}" type="parTrans" cxnId="{5EA62C4C-1491-4E83-A897-AD22B7F94834}">
      <dgm:prSet/>
      <dgm:spPr/>
      <dgm:t>
        <a:bodyPr/>
        <a:lstStyle/>
        <a:p>
          <a:endParaRPr lang="sr-Latn-RS"/>
        </a:p>
      </dgm:t>
    </dgm:pt>
    <dgm:pt modelId="{BD633856-83BB-42F3-A639-CC67C06BE2DE}" type="sibTrans" cxnId="{5EA62C4C-1491-4E83-A897-AD22B7F94834}">
      <dgm:prSet/>
      <dgm:spPr/>
      <dgm:t>
        <a:bodyPr/>
        <a:lstStyle/>
        <a:p>
          <a:endParaRPr lang="sr-Latn-RS"/>
        </a:p>
      </dgm:t>
    </dgm:pt>
    <dgm:pt modelId="{26A99BCF-CE22-4A3E-B84D-9CC1D778E88E}" type="pres">
      <dgm:prSet presAssocID="{7BE61566-6EAE-4851-B181-EC2776EDB21F}" presName="Name0" presStyleCnt="0">
        <dgm:presLayoutVars>
          <dgm:dir/>
          <dgm:resizeHandles val="exact"/>
        </dgm:presLayoutVars>
      </dgm:prSet>
      <dgm:spPr/>
    </dgm:pt>
    <dgm:pt modelId="{87E7BD07-5C33-4AD8-A557-9E21CD02F156}" type="pres">
      <dgm:prSet presAssocID="{DBA18FCD-989B-4DA7-96BA-E2C0BC333AF5}" presName="composite" presStyleCnt="0"/>
      <dgm:spPr/>
    </dgm:pt>
    <dgm:pt modelId="{527938CD-A025-4F87-A6DC-363343F6B52E}" type="pres">
      <dgm:prSet presAssocID="{DBA18FCD-989B-4DA7-96BA-E2C0BC333AF5}" presName="bgChev" presStyleLbl="node1" presStyleIdx="0" presStyleCnt="3" custScaleY="122122"/>
      <dgm:spPr/>
    </dgm:pt>
    <dgm:pt modelId="{7700F475-2263-4545-873B-5437BADD7134}" type="pres">
      <dgm:prSet presAssocID="{DBA18FCD-989B-4DA7-96BA-E2C0BC333AF5}" presName="txNode" presStyleLbl="fgAcc1" presStyleIdx="0" presStyleCnt="3" custScaleX="96336" custScaleY="1586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AF0ECA-F558-4A89-9BC3-70BE1DA3980A}" type="pres">
      <dgm:prSet presAssocID="{95F51A3F-4239-4BDC-9CD3-F4E901FDD54C}" presName="compositeSpace" presStyleCnt="0"/>
      <dgm:spPr/>
    </dgm:pt>
    <dgm:pt modelId="{D72F2AB2-E354-4F5F-8EBE-CE6565F38CB0}" type="pres">
      <dgm:prSet presAssocID="{5DFDB0A9-F03C-43FF-BF11-0DDE4A2A046F}" presName="composite" presStyleCnt="0"/>
      <dgm:spPr/>
    </dgm:pt>
    <dgm:pt modelId="{5C42DF98-FBA2-4DD6-96C8-F2B44927E0B3}" type="pres">
      <dgm:prSet presAssocID="{5DFDB0A9-F03C-43FF-BF11-0DDE4A2A046F}" presName="bgChev" presStyleLbl="node1" presStyleIdx="1" presStyleCnt="3" custScaleX="105237" custScaleY="120027"/>
      <dgm:spPr/>
    </dgm:pt>
    <dgm:pt modelId="{D8A79380-3E80-45EB-B84C-2D88ECE1D5AA}" type="pres">
      <dgm:prSet presAssocID="{5DFDB0A9-F03C-43FF-BF11-0DDE4A2A046F}" presName="txNode" presStyleLbl="fgAcc1" presStyleIdx="1" presStyleCnt="3" custScaleX="100997" custScaleY="1656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E52405-A9E2-400D-950B-DE9931926CC8}" type="pres">
      <dgm:prSet presAssocID="{8B853A1A-1FC3-43CD-AA75-556685E7F6BB}" presName="compositeSpace" presStyleCnt="0"/>
      <dgm:spPr/>
    </dgm:pt>
    <dgm:pt modelId="{4C179ABA-4F64-4A20-9888-1BDB4ED68DFA}" type="pres">
      <dgm:prSet presAssocID="{8A013EBA-749D-4999-B814-57BC03313D76}" presName="composite" presStyleCnt="0"/>
      <dgm:spPr/>
    </dgm:pt>
    <dgm:pt modelId="{CC3B9AE1-4182-4268-9511-156D523768BA}" type="pres">
      <dgm:prSet presAssocID="{8A013EBA-749D-4999-B814-57BC03313D76}" presName="bgChev" presStyleLbl="node1" presStyleIdx="2" presStyleCnt="3" custScaleX="106405" custScaleY="138759"/>
      <dgm:spPr/>
    </dgm:pt>
    <dgm:pt modelId="{98D94578-8A17-4815-BD31-FFCF8380C3EE}" type="pres">
      <dgm:prSet presAssocID="{8A013EBA-749D-4999-B814-57BC03313D76}" presName="txNode" presStyleLbl="fgAcc1" presStyleIdx="2" presStyleCnt="3" custScaleX="100444" custScaleY="1729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7123000-3EFB-45D7-8B26-4147D27C23E2}" type="presOf" srcId="{7BE61566-6EAE-4851-B181-EC2776EDB21F}" destId="{26A99BCF-CE22-4A3E-B84D-9CC1D778E88E}" srcOrd="0" destOrd="0" presId="urn:microsoft.com/office/officeart/2005/8/layout/chevronAccent+Icon"/>
    <dgm:cxn modelId="{6FD695B2-1DF9-4A86-AE9D-749B77691524}" srcId="{7BE61566-6EAE-4851-B181-EC2776EDB21F}" destId="{DBA18FCD-989B-4DA7-96BA-E2C0BC333AF5}" srcOrd="0" destOrd="0" parTransId="{4EDDD0CA-DE17-40A9-9177-08C0E570C59D}" sibTransId="{95F51A3F-4239-4BDC-9CD3-F4E901FDD54C}"/>
    <dgm:cxn modelId="{350143C4-A944-4566-A9AC-ACBEFE3E7C1C}" type="presOf" srcId="{DBA18FCD-989B-4DA7-96BA-E2C0BC333AF5}" destId="{7700F475-2263-4545-873B-5437BADD7134}" srcOrd="0" destOrd="0" presId="urn:microsoft.com/office/officeart/2005/8/layout/chevronAccent+Icon"/>
    <dgm:cxn modelId="{5EA62C4C-1491-4E83-A897-AD22B7F94834}" srcId="{7BE61566-6EAE-4851-B181-EC2776EDB21F}" destId="{8A013EBA-749D-4999-B814-57BC03313D76}" srcOrd="2" destOrd="0" parTransId="{D72B2DFF-3BDA-4995-BC6D-F0671926866E}" sibTransId="{BD633856-83BB-42F3-A639-CC67C06BE2DE}"/>
    <dgm:cxn modelId="{39FE3281-A670-41C3-B6BC-5955FDE10869}" type="presOf" srcId="{5DFDB0A9-F03C-43FF-BF11-0DDE4A2A046F}" destId="{D8A79380-3E80-45EB-B84C-2D88ECE1D5AA}" srcOrd="0" destOrd="0" presId="urn:microsoft.com/office/officeart/2005/8/layout/chevronAccent+Icon"/>
    <dgm:cxn modelId="{0DE6A946-6E7C-4260-ADC8-3AC23D66D61E}" type="presOf" srcId="{8A013EBA-749D-4999-B814-57BC03313D76}" destId="{98D94578-8A17-4815-BD31-FFCF8380C3EE}" srcOrd="0" destOrd="0" presId="urn:microsoft.com/office/officeart/2005/8/layout/chevronAccent+Icon"/>
    <dgm:cxn modelId="{1EE6FC4A-1225-4F01-BECE-2E4771E062B4}" srcId="{7BE61566-6EAE-4851-B181-EC2776EDB21F}" destId="{5DFDB0A9-F03C-43FF-BF11-0DDE4A2A046F}" srcOrd="1" destOrd="0" parTransId="{46CCF4C0-DB1E-4A25-A0DA-C793893923AE}" sibTransId="{8B853A1A-1FC3-43CD-AA75-556685E7F6BB}"/>
    <dgm:cxn modelId="{A5202904-0FFF-4115-A236-8442BC9AC247}" type="presParOf" srcId="{26A99BCF-CE22-4A3E-B84D-9CC1D778E88E}" destId="{87E7BD07-5C33-4AD8-A557-9E21CD02F156}" srcOrd="0" destOrd="0" presId="urn:microsoft.com/office/officeart/2005/8/layout/chevronAccent+Icon"/>
    <dgm:cxn modelId="{915829D5-E0C2-4ADF-94AD-37F5F661B28F}" type="presParOf" srcId="{87E7BD07-5C33-4AD8-A557-9E21CD02F156}" destId="{527938CD-A025-4F87-A6DC-363343F6B52E}" srcOrd="0" destOrd="0" presId="urn:microsoft.com/office/officeart/2005/8/layout/chevronAccent+Icon"/>
    <dgm:cxn modelId="{284C3627-8D8C-417A-9AA7-A98E4A18F073}" type="presParOf" srcId="{87E7BD07-5C33-4AD8-A557-9E21CD02F156}" destId="{7700F475-2263-4545-873B-5437BADD7134}" srcOrd="1" destOrd="0" presId="urn:microsoft.com/office/officeart/2005/8/layout/chevronAccent+Icon"/>
    <dgm:cxn modelId="{2075292D-51BE-4654-8368-CF2593BABC8C}" type="presParOf" srcId="{26A99BCF-CE22-4A3E-B84D-9CC1D778E88E}" destId="{A8AF0ECA-F558-4A89-9BC3-70BE1DA3980A}" srcOrd="1" destOrd="0" presId="urn:microsoft.com/office/officeart/2005/8/layout/chevronAccent+Icon"/>
    <dgm:cxn modelId="{675DBD6F-B994-468C-A7BC-93E498AFA9EC}" type="presParOf" srcId="{26A99BCF-CE22-4A3E-B84D-9CC1D778E88E}" destId="{D72F2AB2-E354-4F5F-8EBE-CE6565F38CB0}" srcOrd="2" destOrd="0" presId="urn:microsoft.com/office/officeart/2005/8/layout/chevronAccent+Icon"/>
    <dgm:cxn modelId="{384DEEFA-88EB-4C4A-84FB-6F396149A6CC}" type="presParOf" srcId="{D72F2AB2-E354-4F5F-8EBE-CE6565F38CB0}" destId="{5C42DF98-FBA2-4DD6-96C8-F2B44927E0B3}" srcOrd="0" destOrd="0" presId="urn:microsoft.com/office/officeart/2005/8/layout/chevronAccent+Icon"/>
    <dgm:cxn modelId="{E2460F1F-7754-4E78-8FF5-CDD19C900E3C}" type="presParOf" srcId="{D72F2AB2-E354-4F5F-8EBE-CE6565F38CB0}" destId="{D8A79380-3E80-45EB-B84C-2D88ECE1D5AA}" srcOrd="1" destOrd="0" presId="urn:microsoft.com/office/officeart/2005/8/layout/chevronAccent+Icon"/>
    <dgm:cxn modelId="{4661C499-F35F-49AB-95E2-A6BCB0AC0731}" type="presParOf" srcId="{26A99BCF-CE22-4A3E-B84D-9CC1D778E88E}" destId="{19E52405-A9E2-400D-950B-DE9931926CC8}" srcOrd="3" destOrd="0" presId="urn:microsoft.com/office/officeart/2005/8/layout/chevronAccent+Icon"/>
    <dgm:cxn modelId="{1B74092E-D91F-4BEC-B678-E795CE2C298F}" type="presParOf" srcId="{26A99BCF-CE22-4A3E-B84D-9CC1D778E88E}" destId="{4C179ABA-4F64-4A20-9888-1BDB4ED68DFA}" srcOrd="4" destOrd="0" presId="urn:microsoft.com/office/officeart/2005/8/layout/chevronAccent+Icon"/>
    <dgm:cxn modelId="{5DFF1CD5-9A69-4651-9966-04C58D6664B6}" type="presParOf" srcId="{4C179ABA-4F64-4A20-9888-1BDB4ED68DFA}" destId="{CC3B9AE1-4182-4268-9511-156D523768BA}" srcOrd="0" destOrd="0" presId="urn:microsoft.com/office/officeart/2005/8/layout/chevronAccent+Icon"/>
    <dgm:cxn modelId="{38DA3C90-C043-4393-A742-2B3465469EF5}" type="presParOf" srcId="{4C179ABA-4F64-4A20-9888-1BDB4ED68DFA}" destId="{98D94578-8A17-4815-BD31-FFCF8380C3EE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043457F-EBD8-4B6C-A68F-BCEB7F5A3EA9}" type="doc">
      <dgm:prSet loTypeId="urn:microsoft.com/office/officeart/2005/8/layout/vList6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sr-Latn-RS"/>
        </a:p>
      </dgm:t>
    </dgm:pt>
    <dgm:pt modelId="{6ABE2687-A542-4CBB-95EC-67298CBF1615}">
      <dgm:prSet phldrT="[Teks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r-Cyrl-RS" sz="1600" b="1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Порески приходи </a:t>
          </a:r>
          <a:endParaRPr lang="sr-Latn-RS" sz="16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E29BC6-41ED-4E62-A943-59057E6E9057}" type="parTrans" cxnId="{431DC872-6199-40B9-B488-CE68C5911569}">
      <dgm:prSet/>
      <dgm:spPr/>
      <dgm:t>
        <a:bodyPr/>
        <a:lstStyle/>
        <a:p>
          <a:endParaRPr lang="sr-Latn-RS"/>
        </a:p>
      </dgm:t>
    </dgm:pt>
    <dgm:pt modelId="{8257B9F8-3650-4ACD-8F9D-974583E343A7}" type="sibTrans" cxnId="{431DC872-6199-40B9-B488-CE68C5911569}">
      <dgm:prSet/>
      <dgm:spPr/>
      <dgm:t>
        <a:bodyPr/>
        <a:lstStyle/>
        <a:p>
          <a:endParaRPr lang="sr-Latn-RS"/>
        </a:p>
      </dgm:t>
    </dgm:pt>
    <dgm:pt modelId="{EFB23FC4-924D-408D-B9C1-ED25636FF45C}">
      <dgm:prSet phldrT="[Teks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r-Cyrl-RS" sz="1600" b="1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Донације и трансфери </a:t>
          </a:r>
          <a:endParaRPr lang="sr-Latn-RS" sz="16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FEBD17-DE39-41BD-85D7-0925FF0D5480}" type="parTrans" cxnId="{300EAED1-FC1C-4F64-A222-0546397B7741}">
      <dgm:prSet/>
      <dgm:spPr/>
      <dgm:t>
        <a:bodyPr/>
        <a:lstStyle/>
        <a:p>
          <a:endParaRPr lang="sr-Latn-RS"/>
        </a:p>
      </dgm:t>
    </dgm:pt>
    <dgm:pt modelId="{A030AE15-4C79-4FF4-AE03-684F6D3987C5}" type="sibTrans" cxnId="{300EAED1-FC1C-4F64-A222-0546397B7741}">
      <dgm:prSet/>
      <dgm:spPr/>
      <dgm:t>
        <a:bodyPr/>
        <a:lstStyle/>
        <a:p>
          <a:endParaRPr lang="sr-Latn-RS"/>
        </a:p>
      </dgm:t>
    </dgm:pt>
    <dgm:pt modelId="{99F2EA92-B61C-4D68-AE63-E9FFE4D0B953}">
      <dgm:prSet phldrT="[Teks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r-Cyrl-RS" sz="1400" b="1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Непорески приходи </a:t>
          </a:r>
          <a:endParaRPr lang="sr-Latn-RS" sz="14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F22202-E369-40AD-8A13-1BD15161261D}" type="parTrans" cxnId="{FD4D22AB-E118-4399-8788-7C4677E74627}">
      <dgm:prSet/>
      <dgm:spPr/>
      <dgm:t>
        <a:bodyPr/>
        <a:lstStyle/>
        <a:p>
          <a:endParaRPr lang="sr-Latn-RS"/>
        </a:p>
      </dgm:t>
    </dgm:pt>
    <dgm:pt modelId="{75DE387B-04C1-47E7-B357-325005E42A2B}" type="sibTrans" cxnId="{FD4D22AB-E118-4399-8788-7C4677E74627}">
      <dgm:prSet/>
      <dgm:spPr/>
      <dgm:t>
        <a:bodyPr/>
        <a:lstStyle/>
        <a:p>
          <a:endParaRPr lang="sr-Latn-RS"/>
        </a:p>
      </dgm:t>
    </dgm:pt>
    <dgm:pt modelId="{A52BAF9E-1487-4679-A376-A1E1CA4F2456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r-Cyrl-RS" sz="1600" b="1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Примања од продаје нефинансијске имовине </a:t>
          </a:r>
          <a:endParaRPr lang="sr-Latn-RS" sz="16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247F5E-82AD-4CE2-AB64-245EC017F911}" type="parTrans" cxnId="{5F4E0D21-5C85-47E4-B823-8565EC2F3A5E}">
      <dgm:prSet/>
      <dgm:spPr/>
      <dgm:t>
        <a:bodyPr/>
        <a:lstStyle/>
        <a:p>
          <a:endParaRPr lang="sr-Latn-RS"/>
        </a:p>
      </dgm:t>
    </dgm:pt>
    <dgm:pt modelId="{08DE26F6-E511-4F19-B0FE-50ECDFF3229B}" type="sibTrans" cxnId="{5F4E0D21-5C85-47E4-B823-8565EC2F3A5E}">
      <dgm:prSet/>
      <dgm:spPr/>
      <dgm:t>
        <a:bodyPr/>
        <a:lstStyle/>
        <a:p>
          <a:endParaRPr lang="sr-Latn-RS"/>
        </a:p>
      </dgm:t>
    </dgm:pt>
    <dgm:pt modelId="{B18CBAE7-7075-4BCF-BCB4-E82F76806321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r-Cyrl-RS" sz="1600" b="1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Примања од задуживања и продаје финансијске имовине </a:t>
          </a:r>
          <a:endParaRPr lang="sr-Latn-RS" sz="16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9921CA-17BA-44DD-B43B-5742891AAA71}" type="parTrans" cxnId="{AED100B4-3ED0-4051-8EBF-867E96396E28}">
      <dgm:prSet/>
      <dgm:spPr/>
      <dgm:t>
        <a:bodyPr/>
        <a:lstStyle/>
        <a:p>
          <a:endParaRPr lang="sr-Latn-RS"/>
        </a:p>
      </dgm:t>
    </dgm:pt>
    <dgm:pt modelId="{44B0B87F-77EA-432F-BB2F-1AD828CF3294}" type="sibTrans" cxnId="{AED100B4-3ED0-4051-8EBF-867E96396E28}">
      <dgm:prSet/>
      <dgm:spPr/>
      <dgm:t>
        <a:bodyPr/>
        <a:lstStyle/>
        <a:p>
          <a:endParaRPr lang="sr-Latn-RS"/>
        </a:p>
      </dgm:t>
    </dgm:pt>
    <dgm:pt modelId="{832801D4-5277-41DB-8A69-25778B836EAC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r-Cyrl-RS" sz="1600" b="1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Пренета средства из ранијих година </a:t>
          </a:r>
          <a:endParaRPr lang="sr-Latn-RS" sz="16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1F1041-9DC6-4A49-89C8-A63489AABCC8}" type="parTrans" cxnId="{89E33A92-4060-4924-9740-C9BC6D8F2956}">
      <dgm:prSet/>
      <dgm:spPr/>
      <dgm:t>
        <a:bodyPr/>
        <a:lstStyle/>
        <a:p>
          <a:endParaRPr lang="sr-Latn-RS"/>
        </a:p>
      </dgm:t>
    </dgm:pt>
    <dgm:pt modelId="{94313065-1AB9-4123-A3E4-8D970951D89F}" type="sibTrans" cxnId="{89E33A92-4060-4924-9740-C9BC6D8F2956}">
      <dgm:prSet/>
      <dgm:spPr/>
      <dgm:t>
        <a:bodyPr/>
        <a:lstStyle/>
        <a:p>
          <a:endParaRPr lang="sr-Latn-RS"/>
        </a:p>
      </dgm:t>
    </dgm:pt>
    <dgm:pt modelId="{FD19C73F-F848-427C-8610-6BC517AFF048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r-Cyrl-RS" altLang="en-US" sz="14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sr-Latn-RS" sz="14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CCE79E-128F-4737-8DEB-0DE5E06475B1}" type="parTrans" cxnId="{C9A2887E-6E72-4625-8262-2BE53140A0F5}">
      <dgm:prSet/>
      <dgm:spPr/>
      <dgm:t>
        <a:bodyPr/>
        <a:lstStyle/>
        <a:p>
          <a:endParaRPr lang="sr-Latn-RS"/>
        </a:p>
      </dgm:t>
    </dgm:pt>
    <dgm:pt modelId="{1A562352-3831-4974-B465-A1CDD012EB93}" type="sibTrans" cxnId="{C9A2887E-6E72-4625-8262-2BE53140A0F5}">
      <dgm:prSet/>
      <dgm:spPr/>
      <dgm:t>
        <a:bodyPr/>
        <a:lstStyle/>
        <a:p>
          <a:endParaRPr lang="sr-Latn-RS"/>
        </a:p>
      </dgm:t>
    </dgm:pt>
    <dgm:pt modelId="{C41409A1-38C1-4DAA-BE6C-622011725F72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r-Cyrl-CS" sz="1200" b="1" i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Донације</a:t>
          </a:r>
          <a:r>
            <a:rPr lang="sr-Cyrl-CS" sz="12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се добијају од домаћих и међународних донатора и организација за различите пројекте. </a:t>
          </a:r>
          <a:r>
            <a:rPr lang="sr-Cyrl-RS" altLang="en-US" sz="12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Трансфери п</a:t>
          </a:r>
          <a:r>
            <a:rPr lang="ru-RU" altLang="en-US" sz="12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одразумевају пренос средстава од нивоа Републике Србије општинском нивоу власти. М</a:t>
          </a:r>
          <a:r>
            <a:rPr lang="sr-Cyrl-RS" altLang="en-US" sz="1200" b="1" dirty="0" err="1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огу</a:t>
          </a:r>
          <a:r>
            <a:rPr lang="sr-Cyrl-RS" altLang="en-US" sz="12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бити наменски (за тачно утврђене намене) или ненаменски (није им унапред утврђена намена те се могу у складу са законом користити за било које сврхе)</a:t>
          </a:r>
          <a:r>
            <a:rPr lang="sr-Latn-RS" altLang="en-US" sz="12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r-Cyrl-RS" altLang="en-US" sz="12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sr-Latn-RS" sz="12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1713BC-13B4-46F7-81C8-8555021AD096}" type="parTrans" cxnId="{326CB146-18D3-4A15-84B3-874E4E6B5DBC}">
      <dgm:prSet/>
      <dgm:spPr/>
      <dgm:t>
        <a:bodyPr/>
        <a:lstStyle/>
        <a:p>
          <a:endParaRPr lang="sr-Latn-RS"/>
        </a:p>
      </dgm:t>
    </dgm:pt>
    <dgm:pt modelId="{A81207EB-D662-40EB-8FBC-A60F777D894D}" type="sibTrans" cxnId="{326CB146-18D3-4A15-84B3-874E4E6B5DBC}">
      <dgm:prSet/>
      <dgm:spPr/>
      <dgm:t>
        <a:bodyPr/>
        <a:lstStyle/>
        <a:p>
          <a:endParaRPr lang="sr-Latn-RS"/>
        </a:p>
      </dgm:t>
    </dgm:pt>
    <dgm:pt modelId="{76652681-3214-41EF-94A3-46905A52F9EE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r-Cyrl-RS" altLang="en-US" sz="14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Врста јавних прихода који се наплаћују за коришћење јавних добара (накнаде), пружање јавних услуга (таксе) или због  </a:t>
          </a:r>
          <a:r>
            <a:rPr lang="sr-Cyrl-RS" altLang="en-US" sz="1400" b="1" dirty="0" err="1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коршења</a:t>
          </a:r>
          <a:r>
            <a:rPr lang="sr-Cyrl-RS" altLang="en-US" sz="14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уговорних или законских одредби (казне и пенали)</a:t>
          </a:r>
          <a:endParaRPr lang="sr-Latn-RS" sz="14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BDB9FA-1D77-4916-BB65-DCE2AFD19E7A}" type="parTrans" cxnId="{413A6618-E3A1-4487-BE27-A8B953562EB1}">
      <dgm:prSet/>
      <dgm:spPr/>
      <dgm:t>
        <a:bodyPr/>
        <a:lstStyle/>
        <a:p>
          <a:endParaRPr lang="sr-Latn-RS"/>
        </a:p>
      </dgm:t>
    </dgm:pt>
    <dgm:pt modelId="{CE8C5114-6777-43FB-B0DC-702501B1CE25}" type="sibTrans" cxnId="{413A6618-E3A1-4487-BE27-A8B953562EB1}">
      <dgm:prSet/>
      <dgm:spPr/>
      <dgm:t>
        <a:bodyPr/>
        <a:lstStyle/>
        <a:p>
          <a:endParaRPr lang="sr-Latn-RS"/>
        </a:p>
      </dgm:t>
    </dgm:pt>
    <dgm:pt modelId="{A9461154-2BCD-438B-A3A9-5B160A996A43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r-Cyrl-RS" sz="1400" b="1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Ова примања се остварују продајом непокретности и покретних ствари у власништву града.</a:t>
          </a:r>
          <a:endParaRPr lang="sr-Latn-RS" sz="14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9B2738-946A-4911-AB31-CB727775AD40}" type="parTrans" cxnId="{46EF50A8-F0AD-4BA3-8BE1-78A5C05D7AAA}">
      <dgm:prSet/>
      <dgm:spPr/>
      <dgm:t>
        <a:bodyPr/>
        <a:lstStyle/>
        <a:p>
          <a:endParaRPr lang="sr-Latn-RS"/>
        </a:p>
      </dgm:t>
    </dgm:pt>
    <dgm:pt modelId="{54E48515-9870-458F-8A69-96EDC7DF0E07}" type="sibTrans" cxnId="{46EF50A8-F0AD-4BA3-8BE1-78A5C05D7AAA}">
      <dgm:prSet/>
      <dgm:spPr/>
      <dgm:t>
        <a:bodyPr/>
        <a:lstStyle/>
        <a:p>
          <a:endParaRPr lang="sr-Latn-RS"/>
        </a:p>
      </dgm:t>
    </dgm:pt>
    <dgm:pt modelId="{5B9140D7-022E-4F84-B692-D5F906905C68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r-Cyrl-RS" sz="1100" b="1" i="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Примања од задуживања представљају приливе по основу примања од задуживања код пословних банака у земљи у корист нивоа градова. Примања од продаје финансијске имовине  представљају приливе по основу продаје домаћих акција и осталог капитала у корист нивоа градова</a:t>
          </a:r>
          <a:endParaRPr lang="sr-Latn-RS" sz="11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8D3DF4-50D7-4673-B596-F445B8EA03EC}" type="parTrans" cxnId="{8A106423-4E23-4A14-ABEA-F5598F299677}">
      <dgm:prSet/>
      <dgm:spPr/>
      <dgm:t>
        <a:bodyPr/>
        <a:lstStyle/>
        <a:p>
          <a:endParaRPr lang="sr-Latn-RS"/>
        </a:p>
      </dgm:t>
    </dgm:pt>
    <dgm:pt modelId="{A4D8FCC3-AC4B-4653-8063-2FB616A64E2D}" type="sibTrans" cxnId="{8A106423-4E23-4A14-ABEA-F5598F299677}">
      <dgm:prSet/>
      <dgm:spPr/>
      <dgm:t>
        <a:bodyPr/>
        <a:lstStyle/>
        <a:p>
          <a:endParaRPr lang="sr-Latn-RS"/>
        </a:p>
      </dgm:t>
    </dgm:pt>
    <dgm:pt modelId="{FB880793-DA27-4335-9BFF-32C49B8CBBC3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r-Cyrl-RS" altLang="en-US" sz="1400" b="1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Представљају вишак прихода буџета града који нису потрошени у претходној  буџетској години</a:t>
          </a:r>
          <a:endParaRPr lang="sr-Latn-RS" sz="1400" b="1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F7F192-171F-4780-913F-91E9673CE441}" type="parTrans" cxnId="{34001FD7-73BC-4525-8A01-C721902A4C90}">
      <dgm:prSet/>
      <dgm:spPr/>
      <dgm:t>
        <a:bodyPr/>
        <a:lstStyle/>
        <a:p>
          <a:endParaRPr lang="sr-Latn-RS"/>
        </a:p>
      </dgm:t>
    </dgm:pt>
    <dgm:pt modelId="{483C8651-6D20-438F-8BCB-3436096955BC}" type="sibTrans" cxnId="{34001FD7-73BC-4525-8A01-C721902A4C90}">
      <dgm:prSet/>
      <dgm:spPr/>
      <dgm:t>
        <a:bodyPr/>
        <a:lstStyle/>
        <a:p>
          <a:endParaRPr lang="sr-Latn-RS"/>
        </a:p>
      </dgm:t>
    </dgm:pt>
    <dgm:pt modelId="{8A31AAFB-043F-4B87-A8D3-80B61DCB6BAF}" type="pres">
      <dgm:prSet presAssocID="{2043457F-EBD8-4B6C-A68F-BCEB7F5A3EA9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sr-Latn-RS"/>
        </a:p>
      </dgm:t>
    </dgm:pt>
    <dgm:pt modelId="{505E31AF-F4E1-478B-9417-A2F4D11D05F3}" type="pres">
      <dgm:prSet presAssocID="{6ABE2687-A542-4CBB-95EC-67298CBF1615}" presName="linNode" presStyleCnt="0"/>
      <dgm:spPr/>
      <dgm:t>
        <a:bodyPr/>
        <a:lstStyle/>
        <a:p>
          <a:endParaRPr lang="sr-Latn-RS"/>
        </a:p>
      </dgm:t>
    </dgm:pt>
    <dgm:pt modelId="{6A7B167C-5906-404C-A6E0-70D5437B57F8}" type="pres">
      <dgm:prSet presAssocID="{6ABE2687-A542-4CBB-95EC-67298CBF1615}" presName="parentShp" presStyleLbl="node1" presStyleIdx="0" presStyleCnt="6" custScaleX="73358" custScaleY="73614" custLinFactNeighborX="-3436" custLinFactNeighborY="1913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F6D62A91-9946-4419-9D44-B10AE06D4586}" type="pres">
      <dgm:prSet presAssocID="{6ABE2687-A542-4CBB-95EC-67298CBF1615}" presName="childShp" presStyleLbl="bgAccFollowNode1" presStyleIdx="0" presStyleCnt="6" custScaleX="101924" custScaleY="88138" custLinFactNeighborX="-2761" custLinFactNeighborY="879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A47EC675-6C75-4D68-8CA6-C0D52C109B6F}" type="pres">
      <dgm:prSet presAssocID="{8257B9F8-3650-4ACD-8F9D-974583E343A7}" presName="spacing" presStyleCnt="0"/>
      <dgm:spPr/>
      <dgm:t>
        <a:bodyPr/>
        <a:lstStyle/>
        <a:p>
          <a:endParaRPr lang="sr-Latn-RS"/>
        </a:p>
      </dgm:t>
    </dgm:pt>
    <dgm:pt modelId="{B820B478-D149-4ACD-B4FB-5EAC896BB82E}" type="pres">
      <dgm:prSet presAssocID="{EFB23FC4-924D-408D-B9C1-ED25636FF45C}" presName="linNode" presStyleCnt="0"/>
      <dgm:spPr/>
      <dgm:t>
        <a:bodyPr/>
        <a:lstStyle/>
        <a:p>
          <a:endParaRPr lang="sr-Latn-RS"/>
        </a:p>
      </dgm:t>
    </dgm:pt>
    <dgm:pt modelId="{C3342C8D-52DE-400F-9B7C-FF9CE3D20E99}" type="pres">
      <dgm:prSet presAssocID="{EFB23FC4-924D-408D-B9C1-ED25636FF45C}" presName="parentShp" presStyleLbl="node1" presStyleIdx="1" presStyleCnt="6" custScaleX="74080" custScaleY="67860" custLinFactNeighborX="-4423" custLinFactNeighborY="-9567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DA585B35-B094-48A9-8F67-1422111E5E64}" type="pres">
      <dgm:prSet presAssocID="{EFB23FC4-924D-408D-B9C1-ED25636FF45C}" presName="childShp" presStyleLbl="bgAccFollowNode1" presStyleIdx="1" presStyleCnt="6" custScaleY="149521" custLinFactNeighborX="-2396" custLinFactNeighborY="-3827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6B9D93A1-253A-44B3-A89B-09CC18D6D737}" type="pres">
      <dgm:prSet presAssocID="{A030AE15-4C79-4FF4-AE03-684F6D3987C5}" presName="spacing" presStyleCnt="0"/>
      <dgm:spPr/>
      <dgm:t>
        <a:bodyPr/>
        <a:lstStyle/>
        <a:p>
          <a:endParaRPr lang="sr-Latn-RS"/>
        </a:p>
      </dgm:t>
    </dgm:pt>
    <dgm:pt modelId="{0F90C303-F799-4F7C-92E3-D86F9576F5A4}" type="pres">
      <dgm:prSet presAssocID="{99F2EA92-B61C-4D68-AE63-E9FFE4D0B953}" presName="linNode" presStyleCnt="0"/>
      <dgm:spPr/>
      <dgm:t>
        <a:bodyPr/>
        <a:lstStyle/>
        <a:p>
          <a:endParaRPr lang="sr-Latn-RS"/>
        </a:p>
      </dgm:t>
    </dgm:pt>
    <dgm:pt modelId="{70D1061A-A221-4102-BF90-0DA9EE61EA20}" type="pres">
      <dgm:prSet presAssocID="{99F2EA92-B61C-4D68-AE63-E9FFE4D0B953}" presName="parentShp" presStyleLbl="node1" presStyleIdx="2" presStyleCnt="6" custScaleX="72680" custScaleY="71672" custLinFactNeighborX="-4541" custLinFactNeighborY="-13394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6FE97665-F17F-4E27-BF76-DEAA149619F6}" type="pres">
      <dgm:prSet presAssocID="{99F2EA92-B61C-4D68-AE63-E9FFE4D0B953}" presName="childShp" presStyleLbl="bgAccFollowNode1" presStyleIdx="2" presStyleCnt="6" custScaleY="124946" custLinFactNeighborX="-2209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66C7B90A-EF45-42AF-968A-F226358B9BA1}" type="pres">
      <dgm:prSet presAssocID="{75DE387B-04C1-47E7-B357-325005E42A2B}" presName="spacing" presStyleCnt="0"/>
      <dgm:spPr/>
      <dgm:t>
        <a:bodyPr/>
        <a:lstStyle/>
        <a:p>
          <a:endParaRPr lang="sr-Latn-RS"/>
        </a:p>
      </dgm:t>
    </dgm:pt>
    <dgm:pt modelId="{40FE697F-BF07-4E72-82E0-8B9D7482026E}" type="pres">
      <dgm:prSet presAssocID="{A52BAF9E-1487-4679-A376-A1E1CA4F2456}" presName="linNode" presStyleCnt="0"/>
      <dgm:spPr/>
      <dgm:t>
        <a:bodyPr/>
        <a:lstStyle/>
        <a:p>
          <a:endParaRPr lang="sr-Latn-RS"/>
        </a:p>
      </dgm:t>
    </dgm:pt>
    <dgm:pt modelId="{A5F77BEA-B220-43CB-A71B-F91D3E9C5B22}" type="pres">
      <dgm:prSet presAssocID="{A52BAF9E-1487-4679-A376-A1E1CA4F2456}" presName="parentShp" presStyleLbl="node1" presStyleIdx="3" presStyleCnt="6" custScaleX="74890" custScaleY="69134" custLinFactNeighborX="-4050" custLinFactNeighborY="-7554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F70209E9-88AF-4265-89C0-E6C4E0453677}" type="pres">
      <dgm:prSet presAssocID="{A52BAF9E-1487-4679-A376-A1E1CA4F2456}" presName="childShp" presStyleLbl="bgAccFollowNode1" presStyleIdx="3" presStyleCnt="6" custLinFactNeighborX="-3130" custLinFactNeighborY="-6609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050A3829-0689-4EFF-AE3D-30B1D6F26FF7}" type="pres">
      <dgm:prSet presAssocID="{08DE26F6-E511-4F19-B0FE-50ECDFF3229B}" presName="spacing" presStyleCnt="0"/>
      <dgm:spPr/>
      <dgm:t>
        <a:bodyPr/>
        <a:lstStyle/>
        <a:p>
          <a:endParaRPr lang="sr-Latn-RS"/>
        </a:p>
      </dgm:t>
    </dgm:pt>
    <dgm:pt modelId="{E40DA512-9BCF-4DF2-AC8F-9556811FFFC5}" type="pres">
      <dgm:prSet presAssocID="{B18CBAE7-7075-4BCF-BCB4-E82F76806321}" presName="linNode" presStyleCnt="0"/>
      <dgm:spPr/>
      <dgm:t>
        <a:bodyPr/>
        <a:lstStyle/>
        <a:p>
          <a:endParaRPr lang="sr-Latn-RS"/>
        </a:p>
      </dgm:t>
    </dgm:pt>
    <dgm:pt modelId="{C051D8D6-4199-4671-ADAC-5600A26D6A3B}" type="pres">
      <dgm:prSet presAssocID="{B18CBAE7-7075-4BCF-BCB4-E82F76806321}" presName="parentShp" presStyleLbl="node1" presStyleIdx="4" presStyleCnt="6" custScaleX="77835" custScaleY="75949" custLinFactNeighborX="-2700" custLinFactNeighborY="-19828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D1380B18-438B-40AB-88A5-34275154260F}" type="pres">
      <dgm:prSet presAssocID="{B18CBAE7-7075-4BCF-BCB4-E82F76806321}" presName="childShp" presStyleLbl="bgAccFollowNode1" presStyleIdx="4" presStyleCnt="6" custLinFactNeighborX="-1841" custLinFactNeighborY="-15348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28E9CEB8-E20A-4EBD-9CE9-040BA7F3B524}" type="pres">
      <dgm:prSet presAssocID="{44B0B87F-77EA-432F-BB2F-1AD828CF3294}" presName="spacing" presStyleCnt="0"/>
      <dgm:spPr/>
      <dgm:t>
        <a:bodyPr/>
        <a:lstStyle/>
        <a:p>
          <a:endParaRPr lang="sr-Latn-RS"/>
        </a:p>
      </dgm:t>
    </dgm:pt>
    <dgm:pt modelId="{ADDB8836-1869-44CA-B3B5-07857AA27CF6}" type="pres">
      <dgm:prSet presAssocID="{832801D4-5277-41DB-8A69-25778B836EAC}" presName="linNode" presStyleCnt="0"/>
      <dgm:spPr/>
      <dgm:t>
        <a:bodyPr/>
        <a:lstStyle/>
        <a:p>
          <a:endParaRPr lang="sr-Latn-RS"/>
        </a:p>
      </dgm:t>
    </dgm:pt>
    <dgm:pt modelId="{ACBA180E-448D-40C8-A006-765F28A436DE}" type="pres">
      <dgm:prSet presAssocID="{832801D4-5277-41DB-8A69-25778B836EAC}" presName="parentShp" presStyleLbl="node1" presStyleIdx="5" presStyleCnt="6" custScaleX="79308" custScaleY="74205" custLinFactNeighborX="-3928" custLinFactNeighborY="-14286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  <dgm:pt modelId="{732F31D6-96A7-4FBD-B628-C2348E3ECE84}" type="pres">
      <dgm:prSet presAssocID="{832801D4-5277-41DB-8A69-25778B836EAC}" presName="childShp" presStyleLbl="bgAccFollowNode1" presStyleIdx="5" presStyleCnt="6" custScaleX="97545" custScaleY="71169" custLinFactNeighborX="-4234" custLinFactNeighborY="-9028">
        <dgm:presLayoutVars>
          <dgm:bulletEnabled val="1"/>
        </dgm:presLayoutVars>
      </dgm:prSet>
      <dgm:spPr/>
      <dgm:t>
        <a:bodyPr/>
        <a:lstStyle/>
        <a:p>
          <a:endParaRPr lang="sr-Latn-RS"/>
        </a:p>
      </dgm:t>
    </dgm:pt>
  </dgm:ptLst>
  <dgm:cxnLst>
    <dgm:cxn modelId="{5CC99057-983E-448F-9EA2-CB91E92A0DA6}" type="presOf" srcId="{FD19C73F-F848-427C-8610-6BC517AFF048}" destId="{F6D62A91-9946-4419-9D44-B10AE06D4586}" srcOrd="0" destOrd="0" presId="urn:microsoft.com/office/officeart/2005/8/layout/vList6"/>
    <dgm:cxn modelId="{46EF50A8-F0AD-4BA3-8BE1-78A5C05D7AAA}" srcId="{A52BAF9E-1487-4679-A376-A1E1CA4F2456}" destId="{A9461154-2BCD-438B-A3A9-5B160A996A43}" srcOrd="0" destOrd="0" parTransId="{6A9B2738-946A-4911-AB31-CB727775AD40}" sibTransId="{54E48515-9870-458F-8A69-96EDC7DF0E07}"/>
    <dgm:cxn modelId="{300EAED1-FC1C-4F64-A222-0546397B7741}" srcId="{2043457F-EBD8-4B6C-A68F-BCEB7F5A3EA9}" destId="{EFB23FC4-924D-408D-B9C1-ED25636FF45C}" srcOrd="1" destOrd="0" parTransId="{80FEBD17-DE39-41BD-85D7-0925FF0D5480}" sibTransId="{A030AE15-4C79-4FF4-AE03-684F6D3987C5}"/>
    <dgm:cxn modelId="{31769540-2183-4672-AF8B-5022598AF9FF}" type="presOf" srcId="{A52BAF9E-1487-4679-A376-A1E1CA4F2456}" destId="{A5F77BEA-B220-43CB-A71B-F91D3E9C5B22}" srcOrd="0" destOrd="0" presId="urn:microsoft.com/office/officeart/2005/8/layout/vList6"/>
    <dgm:cxn modelId="{C9A2887E-6E72-4625-8262-2BE53140A0F5}" srcId="{6ABE2687-A542-4CBB-95EC-67298CBF1615}" destId="{FD19C73F-F848-427C-8610-6BC517AFF048}" srcOrd="0" destOrd="0" parTransId="{05CCE79E-128F-4737-8DEB-0DE5E06475B1}" sibTransId="{1A562352-3831-4974-B465-A1CDD012EB93}"/>
    <dgm:cxn modelId="{03227758-5F75-4B7D-AF43-3D83CAE4CF6F}" type="presOf" srcId="{2043457F-EBD8-4B6C-A68F-BCEB7F5A3EA9}" destId="{8A31AAFB-043F-4B87-A8D3-80B61DCB6BAF}" srcOrd="0" destOrd="0" presId="urn:microsoft.com/office/officeart/2005/8/layout/vList6"/>
    <dgm:cxn modelId="{5F4E0D21-5C85-47E4-B823-8565EC2F3A5E}" srcId="{2043457F-EBD8-4B6C-A68F-BCEB7F5A3EA9}" destId="{A52BAF9E-1487-4679-A376-A1E1CA4F2456}" srcOrd="3" destOrd="0" parTransId="{E0247F5E-82AD-4CE2-AB64-245EC017F911}" sibTransId="{08DE26F6-E511-4F19-B0FE-50ECDFF3229B}"/>
    <dgm:cxn modelId="{34001FD7-73BC-4525-8A01-C721902A4C90}" srcId="{832801D4-5277-41DB-8A69-25778B836EAC}" destId="{FB880793-DA27-4335-9BFF-32C49B8CBBC3}" srcOrd="0" destOrd="0" parTransId="{18F7F192-171F-4780-913F-91E9673CE441}" sibTransId="{483C8651-6D20-438F-8BCB-3436096955BC}"/>
    <dgm:cxn modelId="{B1EDED57-27B0-4B1E-A426-2A6E8AC84711}" type="presOf" srcId="{76652681-3214-41EF-94A3-46905A52F9EE}" destId="{6FE97665-F17F-4E27-BF76-DEAA149619F6}" srcOrd="0" destOrd="0" presId="urn:microsoft.com/office/officeart/2005/8/layout/vList6"/>
    <dgm:cxn modelId="{EB72D691-C80A-4B17-A5C1-AF75B566ADC5}" type="presOf" srcId="{5B9140D7-022E-4F84-B692-D5F906905C68}" destId="{D1380B18-438B-40AB-88A5-34275154260F}" srcOrd="0" destOrd="0" presId="urn:microsoft.com/office/officeart/2005/8/layout/vList6"/>
    <dgm:cxn modelId="{8A106423-4E23-4A14-ABEA-F5598F299677}" srcId="{B18CBAE7-7075-4BCF-BCB4-E82F76806321}" destId="{5B9140D7-022E-4F84-B692-D5F906905C68}" srcOrd="0" destOrd="0" parTransId="{128D3DF4-50D7-4673-B596-F445B8EA03EC}" sibTransId="{A4D8FCC3-AC4B-4653-8063-2FB616A64E2D}"/>
    <dgm:cxn modelId="{AED100B4-3ED0-4051-8EBF-867E96396E28}" srcId="{2043457F-EBD8-4B6C-A68F-BCEB7F5A3EA9}" destId="{B18CBAE7-7075-4BCF-BCB4-E82F76806321}" srcOrd="4" destOrd="0" parTransId="{D79921CA-17BA-44DD-B43B-5742891AAA71}" sibTransId="{44B0B87F-77EA-432F-BB2F-1AD828CF3294}"/>
    <dgm:cxn modelId="{7C54E42E-5AD3-472E-B651-8E9F160B2A85}" type="presOf" srcId="{6ABE2687-A542-4CBB-95EC-67298CBF1615}" destId="{6A7B167C-5906-404C-A6E0-70D5437B57F8}" srcOrd="0" destOrd="0" presId="urn:microsoft.com/office/officeart/2005/8/layout/vList6"/>
    <dgm:cxn modelId="{326CB146-18D3-4A15-84B3-874E4E6B5DBC}" srcId="{EFB23FC4-924D-408D-B9C1-ED25636FF45C}" destId="{C41409A1-38C1-4DAA-BE6C-622011725F72}" srcOrd="0" destOrd="0" parTransId="{5B1713BC-13B4-46F7-81C8-8555021AD096}" sibTransId="{A81207EB-D662-40EB-8FBC-A60F777D894D}"/>
    <dgm:cxn modelId="{5F0AC297-EBDF-42AA-9C90-828185CBBD7C}" type="presOf" srcId="{EFB23FC4-924D-408D-B9C1-ED25636FF45C}" destId="{C3342C8D-52DE-400F-9B7C-FF9CE3D20E99}" srcOrd="0" destOrd="0" presId="urn:microsoft.com/office/officeart/2005/8/layout/vList6"/>
    <dgm:cxn modelId="{413A6618-E3A1-4487-BE27-A8B953562EB1}" srcId="{99F2EA92-B61C-4D68-AE63-E9FFE4D0B953}" destId="{76652681-3214-41EF-94A3-46905A52F9EE}" srcOrd="0" destOrd="0" parTransId="{F4BDB9FA-1D77-4916-BB65-DCE2AFD19E7A}" sibTransId="{CE8C5114-6777-43FB-B0DC-702501B1CE25}"/>
    <dgm:cxn modelId="{89E33A92-4060-4924-9740-C9BC6D8F2956}" srcId="{2043457F-EBD8-4B6C-A68F-BCEB7F5A3EA9}" destId="{832801D4-5277-41DB-8A69-25778B836EAC}" srcOrd="5" destOrd="0" parTransId="{C51F1041-9DC6-4A49-89C8-A63489AABCC8}" sibTransId="{94313065-1AB9-4123-A3E4-8D970951D89F}"/>
    <dgm:cxn modelId="{431DC872-6199-40B9-B488-CE68C5911569}" srcId="{2043457F-EBD8-4B6C-A68F-BCEB7F5A3EA9}" destId="{6ABE2687-A542-4CBB-95EC-67298CBF1615}" srcOrd="0" destOrd="0" parTransId="{F9E29BC6-41ED-4E62-A943-59057E6E9057}" sibTransId="{8257B9F8-3650-4ACD-8F9D-974583E343A7}"/>
    <dgm:cxn modelId="{AD5C22CF-0287-4502-86AA-0067C1042A78}" type="presOf" srcId="{C41409A1-38C1-4DAA-BE6C-622011725F72}" destId="{DA585B35-B094-48A9-8F67-1422111E5E64}" srcOrd="0" destOrd="0" presId="urn:microsoft.com/office/officeart/2005/8/layout/vList6"/>
    <dgm:cxn modelId="{B74C696B-E45D-4290-B6C6-C41C6BEBC099}" type="presOf" srcId="{FB880793-DA27-4335-9BFF-32C49B8CBBC3}" destId="{732F31D6-96A7-4FBD-B628-C2348E3ECE84}" srcOrd="0" destOrd="0" presId="urn:microsoft.com/office/officeart/2005/8/layout/vList6"/>
    <dgm:cxn modelId="{F0F81E4E-9DC7-473A-A498-7FE23E459058}" type="presOf" srcId="{832801D4-5277-41DB-8A69-25778B836EAC}" destId="{ACBA180E-448D-40C8-A006-765F28A436DE}" srcOrd="0" destOrd="0" presId="urn:microsoft.com/office/officeart/2005/8/layout/vList6"/>
    <dgm:cxn modelId="{F1B10948-5DDE-4968-873D-3EF4B73B365D}" type="presOf" srcId="{A9461154-2BCD-438B-A3A9-5B160A996A43}" destId="{F70209E9-88AF-4265-89C0-E6C4E0453677}" srcOrd="0" destOrd="0" presId="urn:microsoft.com/office/officeart/2005/8/layout/vList6"/>
    <dgm:cxn modelId="{FD4D22AB-E118-4399-8788-7C4677E74627}" srcId="{2043457F-EBD8-4B6C-A68F-BCEB7F5A3EA9}" destId="{99F2EA92-B61C-4D68-AE63-E9FFE4D0B953}" srcOrd="2" destOrd="0" parTransId="{FEF22202-E369-40AD-8A13-1BD15161261D}" sibTransId="{75DE387B-04C1-47E7-B357-325005E42A2B}"/>
    <dgm:cxn modelId="{C33DDA04-25CE-4658-868B-F448E1476D90}" type="presOf" srcId="{99F2EA92-B61C-4D68-AE63-E9FFE4D0B953}" destId="{70D1061A-A221-4102-BF90-0DA9EE61EA20}" srcOrd="0" destOrd="0" presId="urn:microsoft.com/office/officeart/2005/8/layout/vList6"/>
    <dgm:cxn modelId="{AFA99C1D-647D-46A7-9DDB-294C1E035649}" type="presOf" srcId="{B18CBAE7-7075-4BCF-BCB4-E82F76806321}" destId="{C051D8D6-4199-4671-ADAC-5600A26D6A3B}" srcOrd="0" destOrd="0" presId="urn:microsoft.com/office/officeart/2005/8/layout/vList6"/>
    <dgm:cxn modelId="{873C990C-BF8F-4B8B-ABA9-AC760F55623B}" type="presParOf" srcId="{8A31AAFB-043F-4B87-A8D3-80B61DCB6BAF}" destId="{505E31AF-F4E1-478B-9417-A2F4D11D05F3}" srcOrd="0" destOrd="0" presId="urn:microsoft.com/office/officeart/2005/8/layout/vList6"/>
    <dgm:cxn modelId="{B35EB42E-1B9F-4829-B99B-E62FF1FC6637}" type="presParOf" srcId="{505E31AF-F4E1-478B-9417-A2F4D11D05F3}" destId="{6A7B167C-5906-404C-A6E0-70D5437B57F8}" srcOrd="0" destOrd="0" presId="urn:microsoft.com/office/officeart/2005/8/layout/vList6"/>
    <dgm:cxn modelId="{995016A8-C225-4C1A-AE74-782530E30B5F}" type="presParOf" srcId="{505E31AF-F4E1-478B-9417-A2F4D11D05F3}" destId="{F6D62A91-9946-4419-9D44-B10AE06D4586}" srcOrd="1" destOrd="0" presId="urn:microsoft.com/office/officeart/2005/8/layout/vList6"/>
    <dgm:cxn modelId="{A0C31847-AA1C-44AA-BC14-ED7DD320100C}" type="presParOf" srcId="{8A31AAFB-043F-4B87-A8D3-80B61DCB6BAF}" destId="{A47EC675-6C75-4D68-8CA6-C0D52C109B6F}" srcOrd="1" destOrd="0" presId="urn:microsoft.com/office/officeart/2005/8/layout/vList6"/>
    <dgm:cxn modelId="{F6C6A5DB-27B3-414F-8450-51097951BC5C}" type="presParOf" srcId="{8A31AAFB-043F-4B87-A8D3-80B61DCB6BAF}" destId="{B820B478-D149-4ACD-B4FB-5EAC896BB82E}" srcOrd="2" destOrd="0" presId="urn:microsoft.com/office/officeart/2005/8/layout/vList6"/>
    <dgm:cxn modelId="{2FE64119-8784-46C6-A97A-6A4EE62B257B}" type="presParOf" srcId="{B820B478-D149-4ACD-B4FB-5EAC896BB82E}" destId="{C3342C8D-52DE-400F-9B7C-FF9CE3D20E99}" srcOrd="0" destOrd="0" presId="urn:microsoft.com/office/officeart/2005/8/layout/vList6"/>
    <dgm:cxn modelId="{F788D037-CE58-4F98-9BFA-BFD518729169}" type="presParOf" srcId="{B820B478-D149-4ACD-B4FB-5EAC896BB82E}" destId="{DA585B35-B094-48A9-8F67-1422111E5E64}" srcOrd="1" destOrd="0" presId="urn:microsoft.com/office/officeart/2005/8/layout/vList6"/>
    <dgm:cxn modelId="{A67A2903-7A43-4016-8CD4-4E16222CE8B4}" type="presParOf" srcId="{8A31AAFB-043F-4B87-A8D3-80B61DCB6BAF}" destId="{6B9D93A1-253A-44B3-A89B-09CC18D6D737}" srcOrd="3" destOrd="0" presId="urn:microsoft.com/office/officeart/2005/8/layout/vList6"/>
    <dgm:cxn modelId="{B7F6BCCC-5148-4809-897C-95602BEE4868}" type="presParOf" srcId="{8A31AAFB-043F-4B87-A8D3-80B61DCB6BAF}" destId="{0F90C303-F799-4F7C-92E3-D86F9576F5A4}" srcOrd="4" destOrd="0" presId="urn:microsoft.com/office/officeart/2005/8/layout/vList6"/>
    <dgm:cxn modelId="{4A57BAC7-FB3E-4C88-A84D-F0C1485A8FDE}" type="presParOf" srcId="{0F90C303-F799-4F7C-92E3-D86F9576F5A4}" destId="{70D1061A-A221-4102-BF90-0DA9EE61EA20}" srcOrd="0" destOrd="0" presId="urn:microsoft.com/office/officeart/2005/8/layout/vList6"/>
    <dgm:cxn modelId="{480BEAD2-4FC4-4EDB-8199-031FDCC988F4}" type="presParOf" srcId="{0F90C303-F799-4F7C-92E3-D86F9576F5A4}" destId="{6FE97665-F17F-4E27-BF76-DEAA149619F6}" srcOrd="1" destOrd="0" presId="urn:microsoft.com/office/officeart/2005/8/layout/vList6"/>
    <dgm:cxn modelId="{D82CCA2E-8FD1-4CE9-BE61-A775A7A3F933}" type="presParOf" srcId="{8A31AAFB-043F-4B87-A8D3-80B61DCB6BAF}" destId="{66C7B90A-EF45-42AF-968A-F226358B9BA1}" srcOrd="5" destOrd="0" presId="urn:microsoft.com/office/officeart/2005/8/layout/vList6"/>
    <dgm:cxn modelId="{C2F2EE74-DD5B-48B4-ACC9-1BA10FEBD4E2}" type="presParOf" srcId="{8A31AAFB-043F-4B87-A8D3-80B61DCB6BAF}" destId="{40FE697F-BF07-4E72-82E0-8B9D7482026E}" srcOrd="6" destOrd="0" presId="urn:microsoft.com/office/officeart/2005/8/layout/vList6"/>
    <dgm:cxn modelId="{42E81D3D-A660-4B20-9DE9-D2406B89AE7E}" type="presParOf" srcId="{40FE697F-BF07-4E72-82E0-8B9D7482026E}" destId="{A5F77BEA-B220-43CB-A71B-F91D3E9C5B22}" srcOrd="0" destOrd="0" presId="urn:microsoft.com/office/officeart/2005/8/layout/vList6"/>
    <dgm:cxn modelId="{58199348-CF22-4492-8200-F720E62EF051}" type="presParOf" srcId="{40FE697F-BF07-4E72-82E0-8B9D7482026E}" destId="{F70209E9-88AF-4265-89C0-E6C4E0453677}" srcOrd="1" destOrd="0" presId="urn:microsoft.com/office/officeart/2005/8/layout/vList6"/>
    <dgm:cxn modelId="{0A713D88-8291-42AC-B178-BA272AD22AB1}" type="presParOf" srcId="{8A31AAFB-043F-4B87-A8D3-80B61DCB6BAF}" destId="{050A3829-0689-4EFF-AE3D-30B1D6F26FF7}" srcOrd="7" destOrd="0" presId="urn:microsoft.com/office/officeart/2005/8/layout/vList6"/>
    <dgm:cxn modelId="{1E5EB671-F53D-430B-AE10-94E02A74ADBE}" type="presParOf" srcId="{8A31AAFB-043F-4B87-A8D3-80B61DCB6BAF}" destId="{E40DA512-9BCF-4DF2-AC8F-9556811FFFC5}" srcOrd="8" destOrd="0" presId="urn:microsoft.com/office/officeart/2005/8/layout/vList6"/>
    <dgm:cxn modelId="{3E2DBCC6-1722-4A6F-97E9-0DD0A34BCA29}" type="presParOf" srcId="{E40DA512-9BCF-4DF2-AC8F-9556811FFFC5}" destId="{C051D8D6-4199-4671-ADAC-5600A26D6A3B}" srcOrd="0" destOrd="0" presId="urn:microsoft.com/office/officeart/2005/8/layout/vList6"/>
    <dgm:cxn modelId="{2A6E17FB-1E3B-4698-AF13-D872D705732D}" type="presParOf" srcId="{E40DA512-9BCF-4DF2-AC8F-9556811FFFC5}" destId="{D1380B18-438B-40AB-88A5-34275154260F}" srcOrd="1" destOrd="0" presId="urn:microsoft.com/office/officeart/2005/8/layout/vList6"/>
    <dgm:cxn modelId="{7751ACEF-DC4B-4558-80B9-099ACA626384}" type="presParOf" srcId="{8A31AAFB-043F-4B87-A8D3-80B61DCB6BAF}" destId="{28E9CEB8-E20A-4EBD-9CE9-040BA7F3B524}" srcOrd="9" destOrd="0" presId="urn:microsoft.com/office/officeart/2005/8/layout/vList6"/>
    <dgm:cxn modelId="{F1FEEAA2-169C-40FF-B1CB-232826A7CEFD}" type="presParOf" srcId="{8A31AAFB-043F-4B87-A8D3-80B61DCB6BAF}" destId="{ADDB8836-1869-44CA-B3B5-07857AA27CF6}" srcOrd="10" destOrd="0" presId="urn:microsoft.com/office/officeart/2005/8/layout/vList6"/>
    <dgm:cxn modelId="{69A83C56-93B4-4D98-97E9-965D45E9C6B5}" type="presParOf" srcId="{ADDB8836-1869-44CA-B3B5-07857AA27CF6}" destId="{ACBA180E-448D-40C8-A006-765F28A436DE}" srcOrd="0" destOrd="0" presId="urn:microsoft.com/office/officeart/2005/8/layout/vList6"/>
    <dgm:cxn modelId="{3A568AAB-250F-49B9-B559-A595CAC6AD70}" type="presParOf" srcId="{ADDB8836-1869-44CA-B3B5-07857AA27CF6}" destId="{732F31D6-96A7-4FBD-B628-C2348E3ECE84}" srcOrd="1" destOrd="0" presId="urn:microsoft.com/office/officeart/2005/8/layout/vList6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BEFD1DF-E608-4AB5-96A3-FBC87443DF40}" type="doc">
      <dgm:prSet loTypeId="urn:microsoft.com/office/officeart/2005/8/layout/radial6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sr-Latn-RS"/>
        </a:p>
      </dgm:t>
    </dgm:pt>
    <dgm:pt modelId="{7F4A22D0-2612-4AA3-9ED8-939A7CA58D52}" type="pres">
      <dgm:prSet presAssocID="{8BEFD1DF-E608-4AB5-96A3-FBC87443DF4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sr-Latn-RS"/>
        </a:p>
      </dgm:t>
    </dgm:pt>
  </dgm:ptLst>
  <dgm:cxnLst>
    <dgm:cxn modelId="{2BCC8A70-91BF-4748-84D4-ED9B968CB492}" type="presOf" srcId="{8BEFD1DF-E608-4AB5-96A3-FBC87443DF40}" destId="{7F4A22D0-2612-4AA3-9ED8-939A7CA58D52}" srcOrd="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91C1FF8-D24B-462D-B13F-4086A7342655}" type="doc">
      <dgm:prSet loTypeId="urn:microsoft.com/office/officeart/2005/8/layout/radial3" loCatId="cycle" qsTypeId="urn:microsoft.com/office/officeart/2005/8/quickstyle/3d2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43275D6C-D470-4E2E-96F8-239EECE5D634}">
      <dgm:prSet phldrT="[Text]" custT="1"/>
      <dgm:spPr>
        <a:gradFill rotWithShape="0">
          <a:gsLst>
            <a:gs pos="0">
              <a:schemeClr val="accent2">
                <a:lumMod val="75000"/>
              </a:schemeClr>
            </a:gs>
            <a:gs pos="78000">
              <a:schemeClr val="accent2">
                <a:lumMod val="50000"/>
              </a:schemeClr>
            </a:gs>
          </a:gsLst>
        </a:gradFill>
      </dgm:spPr>
      <dgm:t>
        <a:bodyPr/>
        <a:lstStyle/>
        <a:p>
          <a:pPr algn="ctr"/>
          <a:r>
            <a:rPr lang="sr-Cyrl-RS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Укупни буџетски приходи и примања  </a:t>
          </a:r>
          <a:r>
            <a:rPr lang="sr-Latn-RS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6.</a:t>
          </a:r>
          <a:r>
            <a:rPr lang="sr-Cyrl-RS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100.03</a:t>
          </a:r>
          <a:r>
            <a:rPr lang="sr-Latn-RS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sr-Cyrl-RS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.000 динара</a:t>
          </a:r>
          <a:endParaRPr lang="en-US" sz="20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508CD6-4178-4856-A1A5-59121457A236}" type="parTrans" cxnId="{0AC9C91C-155D-46F0-9E26-33B93E5E0E08}">
      <dgm:prSet/>
      <dgm:spPr/>
      <dgm:t>
        <a:bodyPr/>
        <a:lstStyle/>
        <a:p>
          <a:pPr algn="ctr"/>
          <a:endParaRPr lang="en-US">
            <a:solidFill>
              <a:schemeClr val="bg1"/>
            </a:solidFill>
          </a:endParaRPr>
        </a:p>
      </dgm:t>
    </dgm:pt>
    <dgm:pt modelId="{5344238D-D1B6-460D-9BE4-114CABEA8131}" type="sibTrans" cxnId="{0AC9C91C-155D-46F0-9E26-33B93E5E0E08}">
      <dgm:prSet/>
      <dgm:spPr/>
      <dgm:t>
        <a:bodyPr/>
        <a:lstStyle/>
        <a:p>
          <a:pPr algn="ctr"/>
          <a:endParaRPr lang="en-US">
            <a:solidFill>
              <a:schemeClr val="bg1"/>
            </a:solidFill>
          </a:endParaRPr>
        </a:p>
      </dgm:t>
    </dgm:pt>
    <dgm:pt modelId="{DB1A1606-130D-4B45-9553-0A0B804495DF}">
      <dgm:prSet phldrT="[Text]" custT="1"/>
      <dgm:spPr>
        <a:gradFill rotWithShape="0">
          <a:gsLst>
            <a:gs pos="0">
              <a:schemeClr val="accent2">
                <a:lumMod val="75000"/>
              </a:schemeClr>
            </a:gs>
            <a:gs pos="78000">
              <a:schemeClr val="accent2">
                <a:lumMod val="50000"/>
              </a:schemeClr>
            </a:gs>
          </a:gsLst>
        </a:gradFill>
      </dgm:spPr>
      <dgm:t>
        <a:bodyPr/>
        <a:lstStyle/>
        <a:p>
          <a:pPr algn="ctr"/>
          <a:r>
            <a:rPr lang="sr-Cyrl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Уступљени приходи 3.</a:t>
          </a:r>
          <a:r>
            <a:rPr lang="sr-Latn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774</a:t>
          </a:r>
          <a:r>
            <a:rPr lang="sr-Cyrl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sr-Latn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050</a:t>
          </a:r>
          <a:r>
            <a:rPr lang="sr-Cyrl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.000        динара</a:t>
          </a:r>
          <a:endParaRPr lang="en-US" sz="18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1C9696-7619-4519-B8E6-F2196E95C10E}" type="parTrans" cxnId="{8DDA3E00-731C-4A18-9115-B59AF995D68E}">
      <dgm:prSet/>
      <dgm:spPr/>
      <dgm:t>
        <a:bodyPr/>
        <a:lstStyle/>
        <a:p>
          <a:pPr algn="ctr"/>
          <a:endParaRPr lang="en-US">
            <a:solidFill>
              <a:schemeClr val="bg1"/>
            </a:solidFill>
          </a:endParaRPr>
        </a:p>
      </dgm:t>
    </dgm:pt>
    <dgm:pt modelId="{411BF947-09C5-4608-92FF-81B3B11A697B}" type="sibTrans" cxnId="{8DDA3E00-731C-4A18-9115-B59AF995D68E}">
      <dgm:prSet/>
      <dgm:spPr/>
      <dgm:t>
        <a:bodyPr/>
        <a:lstStyle/>
        <a:p>
          <a:pPr algn="ctr"/>
          <a:endParaRPr lang="en-US">
            <a:solidFill>
              <a:schemeClr val="bg1"/>
            </a:solidFill>
          </a:endParaRPr>
        </a:p>
      </dgm:t>
    </dgm:pt>
    <dgm:pt modelId="{AEA7499A-114B-4146-9776-CDD8ACEC6B39}">
      <dgm:prSet phldrT="[Text]" custT="1"/>
      <dgm:spPr>
        <a:gradFill rotWithShape="0">
          <a:gsLst>
            <a:gs pos="0">
              <a:schemeClr val="accent2">
                <a:lumMod val="75000"/>
              </a:schemeClr>
            </a:gs>
            <a:gs pos="88000">
              <a:schemeClr val="accent2">
                <a:lumMod val="50000"/>
              </a:schemeClr>
            </a:gs>
          </a:gsLst>
        </a:gradFill>
      </dgm:spPr>
      <dgm:t>
        <a:bodyPr/>
        <a:lstStyle/>
        <a:p>
          <a:pPr algn="ctr"/>
          <a:r>
            <a:rPr lang="sr-Cyrl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Изворни приходи </a:t>
          </a:r>
          <a:r>
            <a:rPr lang="sr-Latn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1.094</a:t>
          </a:r>
          <a:r>
            <a:rPr lang="sr-Cyrl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sr-Latn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452</a:t>
          </a:r>
          <a:r>
            <a:rPr lang="sr-Cyrl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.000</a:t>
          </a:r>
          <a:r>
            <a:rPr lang="sr-Latn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r-Cyrl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динара</a:t>
          </a:r>
          <a:endParaRPr lang="en-US" sz="18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56029C-568E-4504-8660-3DE9F861C604}" type="parTrans" cxnId="{72EA3587-932B-4810-997C-DB062E3570AF}">
      <dgm:prSet/>
      <dgm:spPr/>
      <dgm:t>
        <a:bodyPr/>
        <a:lstStyle/>
        <a:p>
          <a:pPr algn="ctr"/>
          <a:endParaRPr lang="en-US">
            <a:solidFill>
              <a:schemeClr val="bg1"/>
            </a:solidFill>
          </a:endParaRPr>
        </a:p>
      </dgm:t>
    </dgm:pt>
    <dgm:pt modelId="{FB33CDA3-B14A-45E1-8720-9AFFB02CF5C0}" type="sibTrans" cxnId="{72EA3587-932B-4810-997C-DB062E3570AF}">
      <dgm:prSet/>
      <dgm:spPr/>
      <dgm:t>
        <a:bodyPr/>
        <a:lstStyle/>
        <a:p>
          <a:pPr algn="ctr"/>
          <a:endParaRPr lang="en-US">
            <a:solidFill>
              <a:schemeClr val="bg1"/>
            </a:solidFill>
          </a:endParaRPr>
        </a:p>
      </dgm:t>
    </dgm:pt>
    <dgm:pt modelId="{BF71EFAE-EC9F-46E9-BD2A-1686637595DA}">
      <dgm:prSet phldrT="[Text]" custT="1"/>
      <dgm:spPr>
        <a:gradFill rotWithShape="0">
          <a:gsLst>
            <a:gs pos="0">
              <a:schemeClr val="accent2">
                <a:lumMod val="75000"/>
              </a:schemeClr>
            </a:gs>
            <a:gs pos="78000">
              <a:schemeClr val="accent2">
                <a:lumMod val="50000"/>
              </a:schemeClr>
            </a:gs>
          </a:gsLst>
        </a:gradFill>
      </dgm:spPr>
      <dgm:t>
        <a:bodyPr/>
        <a:lstStyle/>
        <a:p>
          <a:pPr algn="ctr"/>
          <a:r>
            <a:rPr lang="sr-Cyrl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Трансфери </a:t>
          </a:r>
          <a:r>
            <a:rPr lang="sr-Latn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997.121</a:t>
          </a:r>
          <a:r>
            <a:rPr lang="sr-Cyrl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.000 динара</a:t>
          </a:r>
          <a:endParaRPr lang="en-US" sz="18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6FE7E0-0CCD-40DA-AE7B-F518D75734AD}" type="parTrans" cxnId="{E91D5090-0D92-42B7-9D4F-F91AB585D7A9}">
      <dgm:prSet/>
      <dgm:spPr/>
      <dgm:t>
        <a:bodyPr/>
        <a:lstStyle/>
        <a:p>
          <a:pPr algn="ctr"/>
          <a:endParaRPr lang="en-US">
            <a:solidFill>
              <a:schemeClr val="bg1"/>
            </a:solidFill>
          </a:endParaRPr>
        </a:p>
      </dgm:t>
    </dgm:pt>
    <dgm:pt modelId="{83F53DA1-8C67-4AF5-A20A-9CEC6105D842}" type="sibTrans" cxnId="{E91D5090-0D92-42B7-9D4F-F91AB585D7A9}">
      <dgm:prSet/>
      <dgm:spPr/>
      <dgm:t>
        <a:bodyPr/>
        <a:lstStyle/>
        <a:p>
          <a:pPr algn="ctr"/>
          <a:endParaRPr lang="en-US">
            <a:solidFill>
              <a:schemeClr val="bg1"/>
            </a:solidFill>
          </a:endParaRPr>
        </a:p>
      </dgm:t>
    </dgm:pt>
    <dgm:pt modelId="{40EF3D92-C4CB-4CBC-8AED-087234C53764}">
      <dgm:prSet phldrT="[Text]" custT="1"/>
      <dgm:spPr>
        <a:gradFill rotWithShape="0">
          <a:gsLst>
            <a:gs pos="0">
              <a:schemeClr val="accent2">
                <a:lumMod val="75000"/>
              </a:schemeClr>
            </a:gs>
            <a:gs pos="78000">
              <a:schemeClr val="accent2">
                <a:lumMod val="50000"/>
              </a:schemeClr>
            </a:gs>
          </a:gsLst>
        </a:gradFill>
      </dgm:spPr>
      <dgm:t>
        <a:bodyPr/>
        <a:lstStyle/>
        <a:p>
          <a:pPr algn="ctr"/>
          <a:r>
            <a:rPr lang="sr-Cyrl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Примања од продаје </a:t>
          </a:r>
          <a:r>
            <a:rPr lang="sr-Latn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129</a:t>
          </a:r>
          <a:r>
            <a:rPr lang="sr-Cyrl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.5</a:t>
          </a:r>
          <a:r>
            <a:rPr lang="sr-Latn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00</a:t>
          </a:r>
          <a:r>
            <a:rPr lang="sr-Cyrl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.000 динара</a:t>
          </a:r>
          <a:endParaRPr lang="en-US" sz="18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A9126D-361B-4DA5-854C-1DB4EE314D93}" type="parTrans" cxnId="{352C831E-5F27-4CEA-B329-F961BC5C1E53}">
      <dgm:prSet/>
      <dgm:spPr/>
      <dgm:t>
        <a:bodyPr/>
        <a:lstStyle/>
        <a:p>
          <a:pPr algn="ctr"/>
          <a:endParaRPr lang="en-US">
            <a:solidFill>
              <a:schemeClr val="bg1"/>
            </a:solidFill>
          </a:endParaRPr>
        </a:p>
      </dgm:t>
    </dgm:pt>
    <dgm:pt modelId="{DCC66F39-0032-4915-A732-5C415659FF68}" type="sibTrans" cxnId="{352C831E-5F27-4CEA-B329-F961BC5C1E53}">
      <dgm:prSet/>
      <dgm:spPr/>
      <dgm:t>
        <a:bodyPr/>
        <a:lstStyle/>
        <a:p>
          <a:pPr algn="ctr"/>
          <a:endParaRPr lang="en-US">
            <a:solidFill>
              <a:schemeClr val="bg1"/>
            </a:solidFill>
          </a:endParaRPr>
        </a:p>
      </dgm:t>
    </dgm:pt>
    <dgm:pt modelId="{15426A40-9AD2-4153-8230-E20BC4B11534}">
      <dgm:prSet phldrT="[Text]" custT="1"/>
      <dgm:spPr>
        <a:gradFill rotWithShape="0">
          <a:gsLst>
            <a:gs pos="0">
              <a:schemeClr val="accent2">
                <a:lumMod val="75000"/>
              </a:schemeClr>
            </a:gs>
            <a:gs pos="78000">
              <a:schemeClr val="accent2">
                <a:lumMod val="50000"/>
              </a:schemeClr>
            </a:gs>
          </a:gsLst>
        </a:gradFill>
      </dgm:spPr>
      <dgm:t>
        <a:bodyPr/>
        <a:lstStyle/>
        <a:p>
          <a:pPr algn="ctr"/>
          <a:r>
            <a:rPr lang="sr-Cyrl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Пренета средства из ранијих година</a:t>
          </a:r>
          <a:r>
            <a:rPr lang="sr-Latn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68</a:t>
          </a:r>
          <a:r>
            <a:rPr lang="sr-Cyrl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.000.000 </a:t>
          </a:r>
          <a:r>
            <a:rPr lang="sr-Latn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r-Cyrl-RS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динара</a:t>
          </a:r>
          <a:endParaRPr lang="en-US" sz="18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307EAF-2414-4AFE-BE82-97C79333BAA9}" type="parTrans" cxnId="{09B198C8-E6EF-4BF2-B04A-98A7D3B82C52}">
      <dgm:prSet/>
      <dgm:spPr/>
      <dgm:t>
        <a:bodyPr/>
        <a:lstStyle/>
        <a:p>
          <a:pPr algn="ctr"/>
          <a:endParaRPr lang="en-US">
            <a:solidFill>
              <a:schemeClr val="bg1"/>
            </a:solidFill>
          </a:endParaRPr>
        </a:p>
      </dgm:t>
    </dgm:pt>
    <dgm:pt modelId="{869B992E-498B-4FBD-AA48-03E5171031C9}" type="sibTrans" cxnId="{09B198C8-E6EF-4BF2-B04A-98A7D3B82C52}">
      <dgm:prSet/>
      <dgm:spPr/>
      <dgm:t>
        <a:bodyPr/>
        <a:lstStyle/>
        <a:p>
          <a:pPr algn="ctr"/>
          <a:endParaRPr lang="en-US">
            <a:solidFill>
              <a:schemeClr val="bg1"/>
            </a:solidFill>
          </a:endParaRPr>
        </a:p>
      </dgm:t>
    </dgm:pt>
    <dgm:pt modelId="{E97D3D31-814F-4B10-9BBA-A8201446A25D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sr-Cyrl-RS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Сопствени приходи </a:t>
          </a:r>
        </a:p>
        <a:p>
          <a:r>
            <a:rPr lang="sr-Cyrl-RS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36.910.000</a:t>
          </a:r>
          <a:endParaRPr lang="en-US" sz="14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73DB652-0DB6-4A7A-B91B-E4AC5EABC044}" type="parTrans" cxnId="{80CD96BD-DD85-4FE6-897C-549FCCC27460}">
      <dgm:prSet/>
      <dgm:spPr/>
      <dgm:t>
        <a:bodyPr/>
        <a:lstStyle/>
        <a:p>
          <a:endParaRPr lang="en-US"/>
        </a:p>
      </dgm:t>
    </dgm:pt>
    <dgm:pt modelId="{7BD2A55F-0D25-4336-84B7-2EBE0FE6CADF}" type="sibTrans" cxnId="{80CD96BD-DD85-4FE6-897C-549FCCC27460}">
      <dgm:prSet/>
      <dgm:spPr/>
      <dgm:t>
        <a:bodyPr/>
        <a:lstStyle/>
        <a:p>
          <a:endParaRPr lang="en-US"/>
        </a:p>
      </dgm:t>
    </dgm:pt>
    <dgm:pt modelId="{E6763EE5-8DA4-47FB-A886-915FA197CAD0}" type="pres">
      <dgm:prSet presAssocID="{691C1FF8-D24B-462D-B13F-4086A7342655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FB746E2-D736-4446-8093-C865FE09A112}" type="pres">
      <dgm:prSet presAssocID="{691C1FF8-D24B-462D-B13F-4086A7342655}" presName="radial" presStyleCnt="0">
        <dgm:presLayoutVars>
          <dgm:animLvl val="ctr"/>
        </dgm:presLayoutVars>
      </dgm:prSet>
      <dgm:spPr/>
      <dgm:t>
        <a:bodyPr/>
        <a:lstStyle/>
        <a:p>
          <a:endParaRPr lang="en-US"/>
        </a:p>
      </dgm:t>
    </dgm:pt>
    <dgm:pt modelId="{AFBC9C78-4E8A-498B-ACC1-DC2EFA6E3D36}" type="pres">
      <dgm:prSet presAssocID="{43275D6C-D470-4E2E-96F8-239EECE5D634}" presName="centerShape" presStyleLbl="vennNode1" presStyleIdx="0" presStyleCnt="7" custScaleX="84716" custScaleY="78412" custLinFactNeighborX="694" custLinFactNeighborY="-366"/>
      <dgm:spPr/>
      <dgm:t>
        <a:bodyPr/>
        <a:lstStyle/>
        <a:p>
          <a:endParaRPr lang="en-US"/>
        </a:p>
      </dgm:t>
    </dgm:pt>
    <dgm:pt modelId="{63432802-399F-407F-AC10-7219543A0326}" type="pres">
      <dgm:prSet presAssocID="{DB1A1606-130D-4B45-9553-0A0B804495DF}" presName="node" presStyleLbl="vennNode1" presStyleIdx="1" presStyleCnt="7" custScaleX="124319" custScaleY="126653" custRadScaleRad="87738" custRadScaleInc="37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9BFEB2-6844-4A2C-8DC2-780280CBA079}" type="pres">
      <dgm:prSet presAssocID="{AEA7499A-114B-4146-9776-CDD8ACEC6B39}" presName="node" presStyleLbl="vennNode1" presStyleIdx="2" presStyleCnt="7" custScaleX="142952" custScaleY="117461" custRadScaleRad="106971" custRadScaleInc="52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DE88A7-5745-4E4F-A7A8-F71A4DA0D5F2}" type="pres">
      <dgm:prSet presAssocID="{BF71EFAE-EC9F-46E9-BD2A-1686637595DA}" presName="node" presStyleLbl="vennNode1" presStyleIdx="3" presStyleCnt="7" custScaleX="142395" custScaleY="126960" custRadScaleRad="107142" custRadScaleInc="-151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DE4213-15E1-4436-8045-C055E8A54EDE}" type="pres">
      <dgm:prSet presAssocID="{40EF3D92-C4CB-4CBC-8AED-087234C53764}" presName="node" presStyleLbl="vennNode1" presStyleIdx="4" presStyleCnt="7" custScaleX="142614" custScaleY="121965" custRadScaleRad="98797" custRadScaleInc="15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E6C10F-09AA-4228-AB0C-0065838CD068}" type="pres">
      <dgm:prSet presAssocID="{E97D3D31-814F-4B10-9BBA-A8201446A25D}" presName="node" presStyleLbl="vennNode1" presStyleIdx="5" presStyleCnt="7" custScaleX="134083" custRadScaleRad="106691" custRadScaleInc="141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69A2CE-A671-47B5-8CD8-544465E52E9C}" type="pres">
      <dgm:prSet presAssocID="{15426A40-9AD2-4153-8230-E20BC4B11534}" presName="node" presStyleLbl="vennNode1" presStyleIdx="6" presStyleCnt="7" custScaleX="135726" custScaleY="125107" custRadScaleRad="97295" custRadScaleInc="-64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5D46B5E-25AF-4894-BBFC-4A49136091A8}" type="presOf" srcId="{AEA7499A-114B-4146-9776-CDD8ACEC6B39}" destId="{449BFEB2-6844-4A2C-8DC2-780280CBA079}" srcOrd="0" destOrd="0" presId="urn:microsoft.com/office/officeart/2005/8/layout/radial3"/>
    <dgm:cxn modelId="{0AC9C91C-155D-46F0-9E26-33B93E5E0E08}" srcId="{691C1FF8-D24B-462D-B13F-4086A7342655}" destId="{43275D6C-D470-4E2E-96F8-239EECE5D634}" srcOrd="0" destOrd="0" parTransId="{C3508CD6-4178-4856-A1A5-59121457A236}" sibTransId="{5344238D-D1B6-460D-9BE4-114CABEA8131}"/>
    <dgm:cxn modelId="{8DDA3E00-731C-4A18-9115-B59AF995D68E}" srcId="{43275D6C-D470-4E2E-96F8-239EECE5D634}" destId="{DB1A1606-130D-4B45-9553-0A0B804495DF}" srcOrd="0" destOrd="0" parTransId="{E71C9696-7619-4519-B8E6-F2196E95C10E}" sibTransId="{411BF947-09C5-4608-92FF-81B3B11A697B}"/>
    <dgm:cxn modelId="{9351F30E-579E-45DF-BD8E-8AB999923766}" type="presOf" srcId="{E97D3D31-814F-4B10-9BBA-A8201446A25D}" destId="{FEE6C10F-09AA-4228-AB0C-0065838CD068}" srcOrd="0" destOrd="0" presId="urn:microsoft.com/office/officeart/2005/8/layout/radial3"/>
    <dgm:cxn modelId="{72EA3587-932B-4810-997C-DB062E3570AF}" srcId="{43275D6C-D470-4E2E-96F8-239EECE5D634}" destId="{AEA7499A-114B-4146-9776-CDD8ACEC6B39}" srcOrd="1" destOrd="0" parTransId="{3756029C-568E-4504-8660-3DE9F861C604}" sibTransId="{FB33CDA3-B14A-45E1-8720-9AFFB02CF5C0}"/>
    <dgm:cxn modelId="{49647961-FC71-435F-984A-13193A0405F9}" type="presOf" srcId="{691C1FF8-D24B-462D-B13F-4086A7342655}" destId="{E6763EE5-8DA4-47FB-A886-915FA197CAD0}" srcOrd="0" destOrd="0" presId="urn:microsoft.com/office/officeart/2005/8/layout/radial3"/>
    <dgm:cxn modelId="{56780818-6E59-4E6F-8FEC-4A190E7A2B1A}" type="presOf" srcId="{40EF3D92-C4CB-4CBC-8AED-087234C53764}" destId="{72DE4213-15E1-4436-8045-C055E8A54EDE}" srcOrd="0" destOrd="0" presId="urn:microsoft.com/office/officeart/2005/8/layout/radial3"/>
    <dgm:cxn modelId="{09B198C8-E6EF-4BF2-B04A-98A7D3B82C52}" srcId="{43275D6C-D470-4E2E-96F8-239EECE5D634}" destId="{15426A40-9AD2-4153-8230-E20BC4B11534}" srcOrd="5" destOrd="0" parTransId="{A1307EAF-2414-4AFE-BE82-97C79333BAA9}" sibTransId="{869B992E-498B-4FBD-AA48-03E5171031C9}"/>
    <dgm:cxn modelId="{80CD96BD-DD85-4FE6-897C-549FCCC27460}" srcId="{43275D6C-D470-4E2E-96F8-239EECE5D634}" destId="{E97D3D31-814F-4B10-9BBA-A8201446A25D}" srcOrd="4" destOrd="0" parTransId="{C73DB652-0DB6-4A7A-B91B-E4AC5EABC044}" sibTransId="{7BD2A55F-0D25-4336-84B7-2EBE0FE6CADF}"/>
    <dgm:cxn modelId="{2852CBD7-06A9-4E6F-A459-29AE7189E480}" type="presOf" srcId="{DB1A1606-130D-4B45-9553-0A0B804495DF}" destId="{63432802-399F-407F-AC10-7219543A0326}" srcOrd="0" destOrd="0" presId="urn:microsoft.com/office/officeart/2005/8/layout/radial3"/>
    <dgm:cxn modelId="{5905DE60-E881-45CE-ADBD-691B2E933A5D}" type="presOf" srcId="{15426A40-9AD2-4153-8230-E20BC4B11534}" destId="{FC69A2CE-A671-47B5-8CD8-544465E52E9C}" srcOrd="0" destOrd="0" presId="urn:microsoft.com/office/officeart/2005/8/layout/radial3"/>
    <dgm:cxn modelId="{352C831E-5F27-4CEA-B329-F961BC5C1E53}" srcId="{43275D6C-D470-4E2E-96F8-239EECE5D634}" destId="{40EF3D92-C4CB-4CBC-8AED-087234C53764}" srcOrd="3" destOrd="0" parTransId="{4FA9126D-361B-4DA5-854C-1DB4EE314D93}" sibTransId="{DCC66F39-0032-4915-A732-5C415659FF68}"/>
    <dgm:cxn modelId="{1BB6274C-87A5-4BFE-82E5-94FD27ED1B5B}" type="presOf" srcId="{BF71EFAE-EC9F-46E9-BD2A-1686637595DA}" destId="{9DDE88A7-5745-4E4F-A7A8-F71A4DA0D5F2}" srcOrd="0" destOrd="0" presId="urn:microsoft.com/office/officeart/2005/8/layout/radial3"/>
    <dgm:cxn modelId="{D0337ECE-824E-4B96-BC02-F1959C0C95C3}" type="presOf" srcId="{43275D6C-D470-4E2E-96F8-239EECE5D634}" destId="{AFBC9C78-4E8A-498B-ACC1-DC2EFA6E3D36}" srcOrd="0" destOrd="0" presId="urn:microsoft.com/office/officeart/2005/8/layout/radial3"/>
    <dgm:cxn modelId="{E91D5090-0D92-42B7-9D4F-F91AB585D7A9}" srcId="{43275D6C-D470-4E2E-96F8-239EECE5D634}" destId="{BF71EFAE-EC9F-46E9-BD2A-1686637595DA}" srcOrd="2" destOrd="0" parTransId="{C16FE7E0-0CCD-40DA-AE7B-F518D75734AD}" sibTransId="{83F53DA1-8C67-4AF5-A20A-9CEC6105D842}"/>
    <dgm:cxn modelId="{95C46550-1889-4726-A701-723C844D4F9E}" type="presParOf" srcId="{E6763EE5-8DA4-47FB-A886-915FA197CAD0}" destId="{1FB746E2-D736-4446-8093-C865FE09A112}" srcOrd="0" destOrd="0" presId="urn:microsoft.com/office/officeart/2005/8/layout/radial3"/>
    <dgm:cxn modelId="{B78B452B-2C39-4DF1-A4A1-8CEA52140627}" type="presParOf" srcId="{1FB746E2-D736-4446-8093-C865FE09A112}" destId="{AFBC9C78-4E8A-498B-ACC1-DC2EFA6E3D36}" srcOrd="0" destOrd="0" presId="urn:microsoft.com/office/officeart/2005/8/layout/radial3"/>
    <dgm:cxn modelId="{B8E007C3-CB51-493A-B032-082649B59268}" type="presParOf" srcId="{1FB746E2-D736-4446-8093-C865FE09A112}" destId="{63432802-399F-407F-AC10-7219543A0326}" srcOrd="1" destOrd="0" presId="urn:microsoft.com/office/officeart/2005/8/layout/radial3"/>
    <dgm:cxn modelId="{A0A43A59-6A0C-4045-A6EC-89F73106FD8D}" type="presParOf" srcId="{1FB746E2-D736-4446-8093-C865FE09A112}" destId="{449BFEB2-6844-4A2C-8DC2-780280CBA079}" srcOrd="2" destOrd="0" presId="urn:microsoft.com/office/officeart/2005/8/layout/radial3"/>
    <dgm:cxn modelId="{9776FCB9-1B5A-4B5E-B3A7-3BB36789D5AA}" type="presParOf" srcId="{1FB746E2-D736-4446-8093-C865FE09A112}" destId="{9DDE88A7-5745-4E4F-A7A8-F71A4DA0D5F2}" srcOrd="3" destOrd="0" presId="urn:microsoft.com/office/officeart/2005/8/layout/radial3"/>
    <dgm:cxn modelId="{BD0DABF1-6D40-4A15-B74A-7F65B0FE7964}" type="presParOf" srcId="{1FB746E2-D736-4446-8093-C865FE09A112}" destId="{72DE4213-15E1-4436-8045-C055E8A54EDE}" srcOrd="4" destOrd="0" presId="urn:microsoft.com/office/officeart/2005/8/layout/radial3"/>
    <dgm:cxn modelId="{3D95BE15-EB13-46A8-A92B-0DD7D8739023}" type="presParOf" srcId="{1FB746E2-D736-4446-8093-C865FE09A112}" destId="{FEE6C10F-09AA-4228-AB0C-0065838CD068}" srcOrd="5" destOrd="0" presId="urn:microsoft.com/office/officeart/2005/8/layout/radial3"/>
    <dgm:cxn modelId="{4D5BFD05-5253-4FD4-991B-4ECDC48A7C68}" type="presParOf" srcId="{1FB746E2-D736-4446-8093-C865FE09A112}" destId="{FC69A2CE-A671-47B5-8CD8-544465E52E9C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microsoft.com/office/officeart/2008/layout/Lin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 custT="1"/>
      <dgm:spPr/>
      <dgm:t>
        <a:bodyPr/>
        <a:lstStyle/>
        <a:p>
          <a:r>
            <a:rPr lang="sr-Cyrl-RS" sz="1800" b="1" dirty="0">
              <a:latin typeface="Times New Roman" pitchFamily="18" charset="0"/>
              <a:cs typeface="Times New Roman" pitchFamily="18" charset="0"/>
            </a:rPr>
            <a:t>Расходи за запослене</a:t>
          </a:r>
          <a:endParaRPr lang="en-US" sz="1800" b="1" dirty="0">
            <a:latin typeface="Times New Roman" pitchFamily="18" charset="0"/>
            <a:cs typeface="Times New Roman" pitchFamily="18" charset="0"/>
          </a:endParaRPr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/>
      <dgm:t>
        <a:bodyPr/>
        <a:lstStyle/>
        <a:p>
          <a:r>
            <a:rPr lang="sr-Cyrl-RS" sz="1600" b="1" dirty="0">
              <a:latin typeface="Times New Roman" pitchFamily="18" charset="0"/>
              <a:cs typeface="Times New Roman" pitchFamily="18" charset="0"/>
            </a:rPr>
            <a:t>Расходи за запослене </a:t>
          </a:r>
          <a:r>
            <a:rPr lang="sr-Cyrl-RS" sz="1600" dirty="0">
              <a:latin typeface="Times New Roman" pitchFamily="18" charset="0"/>
              <a:cs typeface="Times New Roman" pitchFamily="18" charset="0"/>
            </a:rPr>
            <a:t>представљају све трошкове за запослене, како у управи тако и код буџетских корисника</a:t>
          </a:r>
          <a:endParaRPr lang="en-US" sz="1600" dirty="0">
            <a:latin typeface="Times New Roman" pitchFamily="18" charset="0"/>
            <a:cs typeface="Times New Roman" pitchFamily="18" charset="0"/>
          </a:endParaRPr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 custT="1"/>
      <dgm:spPr/>
      <dgm:t>
        <a:bodyPr/>
        <a:lstStyle/>
        <a:p>
          <a:r>
            <a:rPr lang="sr-Cyrl-RS" sz="1800" b="1" dirty="0">
              <a:latin typeface="Times New Roman" pitchFamily="18" charset="0"/>
              <a:cs typeface="Times New Roman" pitchFamily="18" charset="0"/>
            </a:rPr>
            <a:t>Коришћење роба и услуга </a:t>
          </a:r>
          <a:endParaRPr lang="en-US" sz="1800" dirty="0">
            <a:latin typeface="Times New Roman" pitchFamily="18" charset="0"/>
            <a:cs typeface="Times New Roman" pitchFamily="18" charset="0"/>
          </a:endParaRPr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/>
      <dgm:t>
        <a:bodyPr/>
        <a:lstStyle/>
        <a:p>
          <a:pPr algn="just"/>
          <a:r>
            <a:rPr lang="sr-Cyrl-RS" sz="1600" b="1" dirty="0">
              <a:latin typeface="Times New Roman" pitchFamily="18" charset="0"/>
              <a:cs typeface="Times New Roman" pitchFamily="18" charset="0"/>
            </a:rPr>
            <a:t>Коришћење роба и услуга </a:t>
          </a:r>
          <a:r>
            <a:rPr lang="sr-Cyrl-RS" sz="1600" dirty="0">
              <a:latin typeface="Times New Roman" pitchFamily="18" charset="0"/>
              <a:cs typeface="Times New Roman" pitchFamily="18" charset="0"/>
            </a:rPr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600" dirty="0">
            <a:latin typeface="Times New Roman" pitchFamily="18" charset="0"/>
            <a:cs typeface="Times New Roman" pitchFamily="18" charset="0"/>
          </a:endParaRPr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 custT="1"/>
      <dgm:spPr/>
      <dgm:t>
        <a:bodyPr/>
        <a:lstStyle/>
        <a:p>
          <a:r>
            <a:rPr lang="sr-Cyrl-RS" sz="1800" b="1" dirty="0">
              <a:latin typeface="Times New Roman" pitchFamily="18" charset="0"/>
              <a:cs typeface="Times New Roman" pitchFamily="18" charset="0"/>
            </a:rPr>
            <a:t>Дотације и трансфери</a:t>
          </a:r>
          <a:endParaRPr lang="en-US" sz="1800" b="1" dirty="0">
            <a:latin typeface="Times New Roman" pitchFamily="18" charset="0"/>
            <a:cs typeface="Times New Roman" pitchFamily="18" charset="0"/>
          </a:endParaRPr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/>
      <dgm:t>
        <a:bodyPr/>
        <a:lstStyle/>
        <a:p>
          <a:pPr algn="just"/>
          <a:r>
            <a:rPr lang="sr-Cyrl-RS" sz="1400" b="1" dirty="0">
              <a:latin typeface="Times New Roman" pitchFamily="18" charset="0"/>
              <a:cs typeface="Times New Roman" pitchFamily="18" charset="0"/>
            </a:rPr>
            <a:t>Дотације и трансфери </a:t>
          </a:r>
          <a:r>
            <a:rPr lang="sr-Cyrl-RS" sz="1400" dirty="0">
              <a:latin typeface="Times New Roman" pitchFamily="18" charset="0"/>
              <a:cs typeface="Times New Roman" pitchFamily="18" charset="0"/>
            </a:rPr>
            <a:t>су трошкови које локална самоуправа 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има за исплату институцијама које су у примарној надлежности централног/покрајинског нивоа</a:t>
          </a:r>
          <a:r>
            <a:rPr lang="sr-Cyrl-RS" sz="1400" dirty="0">
              <a:latin typeface="Times New Roman" pitchFamily="18" charset="0"/>
              <a:cs typeface="Times New Roman" pitchFamily="18" charset="0"/>
            </a:rPr>
            <a:t> као што су школе, центар за социјални рад, дом здравља.</a:t>
          </a:r>
          <a:r>
            <a:rPr lang="en-US" sz="1400" dirty="0">
              <a:latin typeface="Times New Roman" pitchFamily="18" charset="0"/>
              <a:cs typeface="Times New Roman" pitchFamily="18" charset="0"/>
            </a:rPr>
            <a:t> </a:t>
          </a:r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 custT="1"/>
      <dgm:spPr/>
      <dgm:t>
        <a:bodyPr/>
        <a:lstStyle/>
        <a:p>
          <a:r>
            <a:rPr lang="sr-Cyrl-RS" sz="1800" b="1" dirty="0">
              <a:latin typeface="Times New Roman" pitchFamily="18" charset="0"/>
              <a:cs typeface="Times New Roman" pitchFamily="18" charset="0"/>
            </a:rPr>
            <a:t>Остали расходи</a:t>
          </a:r>
          <a:endParaRPr lang="en-US" sz="1800" b="1" dirty="0">
            <a:latin typeface="Times New Roman" pitchFamily="18" charset="0"/>
            <a:cs typeface="Times New Roman" pitchFamily="18" charset="0"/>
          </a:endParaRPr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/>
      <dgm:t>
        <a:bodyPr/>
        <a:lstStyle/>
        <a:p>
          <a:pPr algn="just"/>
          <a:r>
            <a:rPr lang="sr-Cyrl-RS" sz="1600" b="1" dirty="0">
              <a:latin typeface="Times New Roman" pitchFamily="18" charset="0"/>
              <a:cs typeface="Times New Roman" pitchFamily="18" charset="0"/>
            </a:rPr>
            <a:t>Остали расходи </a:t>
          </a:r>
          <a:r>
            <a:rPr lang="sr-Cyrl-RS" sz="1600" dirty="0">
              <a:latin typeface="Times New Roman" pitchFamily="18" charset="0"/>
              <a:cs typeface="Times New Roman" pitchFamily="18" charset="0"/>
            </a:rPr>
            <a:t>обухватају дотације невладиним организацијама, порезе, таксе, новчане казне.</a:t>
          </a:r>
          <a:endParaRPr lang="en-US" sz="1600" dirty="0">
            <a:latin typeface="Times New Roman" pitchFamily="18" charset="0"/>
            <a:cs typeface="Times New Roman" pitchFamily="18" charset="0"/>
          </a:endParaRPr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 custT="1"/>
      <dgm:spPr/>
      <dgm:t>
        <a:bodyPr/>
        <a:lstStyle/>
        <a:p>
          <a:r>
            <a:rPr lang="sr-Cyrl-RS" sz="1800" b="1" dirty="0">
              <a:latin typeface="Times New Roman" pitchFamily="18" charset="0"/>
              <a:cs typeface="Times New Roman" pitchFamily="18" charset="0"/>
            </a:rPr>
            <a:t>Субвенције</a:t>
          </a:r>
          <a:endParaRPr lang="en-US" sz="1800" b="1" dirty="0">
            <a:latin typeface="Times New Roman" pitchFamily="18" charset="0"/>
            <a:cs typeface="Times New Roman" pitchFamily="18" charset="0"/>
          </a:endParaRPr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/>
      <dgm:t>
        <a:bodyPr/>
        <a:lstStyle/>
        <a:p>
          <a:pPr algn="just"/>
          <a:r>
            <a:rPr lang="ru-RU" sz="1600" b="1" dirty="0">
              <a:latin typeface="Times New Roman" pitchFamily="18" charset="0"/>
              <a:cs typeface="Times New Roman" pitchFamily="18" charset="0"/>
            </a:rPr>
            <a:t>Субвенције</a:t>
          </a:r>
          <a:r>
            <a:rPr lang="ru-RU" sz="1600" dirty="0">
              <a:latin typeface="Times New Roman" pitchFamily="18" charset="0"/>
              <a:cs typeface="Times New Roman" pitchFamily="18" charset="0"/>
            </a:rPr>
            <a:t> сe одобравају за функционисање међумесног превоза и  пољопривредним произвођачима. </a:t>
          </a:r>
          <a:endParaRPr lang="en-US" sz="1600" dirty="0">
            <a:latin typeface="Times New Roman" pitchFamily="18" charset="0"/>
            <a:cs typeface="Times New Roman" pitchFamily="18" charset="0"/>
          </a:endParaRPr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 custT="1"/>
      <dgm:spPr/>
      <dgm:t>
        <a:bodyPr/>
        <a:lstStyle/>
        <a:p>
          <a:r>
            <a:rPr lang="sr-Cyrl-RS" sz="1800" b="1" dirty="0">
              <a:latin typeface="Times New Roman" pitchFamily="18" charset="0"/>
              <a:cs typeface="Times New Roman" pitchFamily="18" charset="0"/>
            </a:rPr>
            <a:t>Социјална заштита</a:t>
          </a:r>
          <a:endParaRPr lang="en-US" sz="1800" b="1" dirty="0">
            <a:latin typeface="Times New Roman" pitchFamily="18" charset="0"/>
            <a:cs typeface="Times New Roman" pitchFamily="18" charset="0"/>
          </a:endParaRPr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/>
      <dgm:t>
        <a:bodyPr/>
        <a:lstStyle/>
        <a:p>
          <a:pPr algn="just"/>
          <a:r>
            <a:rPr lang="sr-Cyrl-RS" sz="1600" b="1" dirty="0">
              <a:latin typeface="Times New Roman" pitchFamily="18" charset="0"/>
              <a:cs typeface="Times New Roman" pitchFamily="18" charset="0"/>
            </a:rPr>
            <a:t>Социјална заштита </a:t>
          </a:r>
          <a:r>
            <a:rPr lang="sr-Cyrl-RS" sz="1600" dirty="0">
              <a:latin typeface="Times New Roman" pitchFamily="18" charset="0"/>
              <a:cs typeface="Times New Roman" pitchFamily="18" charset="0"/>
            </a:rPr>
            <a:t>обухвата све трошкове исплате социјалне помоћи за различите категорије грађана.</a:t>
          </a:r>
          <a:endParaRPr lang="en-US" sz="1600" dirty="0">
            <a:latin typeface="Times New Roman" pitchFamily="18" charset="0"/>
            <a:cs typeface="Times New Roman" pitchFamily="18" charset="0"/>
          </a:endParaRPr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48096665-F98A-4372-9642-AA104F5D458A}">
      <dgm:prSet phldrT="[Text]" custT="1"/>
      <dgm:spPr/>
      <dgm:t>
        <a:bodyPr/>
        <a:lstStyle/>
        <a:p>
          <a:r>
            <a:rPr lang="sr-Cyrl-RS" sz="1800" b="1" dirty="0">
              <a:latin typeface="Times New Roman" pitchFamily="18" charset="0"/>
              <a:cs typeface="Times New Roman" pitchFamily="18" charset="0"/>
            </a:rPr>
            <a:t>Буџетска резерва</a:t>
          </a:r>
          <a:endParaRPr lang="en-US" sz="1800" b="1" dirty="0">
            <a:latin typeface="Times New Roman" pitchFamily="18" charset="0"/>
            <a:cs typeface="Times New Roman" pitchFamily="18" charset="0"/>
          </a:endParaRPr>
        </a:p>
      </dgm:t>
    </dgm:pt>
    <dgm:pt modelId="{AFDDD8A6-A5D8-4980-A3AD-3612739BB0D6}" type="parTrans" cxnId="{FF60118A-5412-436E-B845-69CD79E57C83}">
      <dgm:prSet/>
      <dgm:spPr/>
      <dgm:t>
        <a:bodyPr/>
        <a:lstStyle/>
        <a:p>
          <a:endParaRPr lang="en-US"/>
        </a:p>
      </dgm:t>
    </dgm:pt>
    <dgm:pt modelId="{5FC22904-D7CC-4648-88EC-995516A10DB1}" type="sibTrans" cxnId="{FF60118A-5412-436E-B845-69CD79E57C83}">
      <dgm:prSet/>
      <dgm:spPr/>
      <dgm:t>
        <a:bodyPr/>
        <a:lstStyle/>
        <a:p>
          <a:endParaRPr lang="en-US"/>
        </a:p>
      </dgm:t>
    </dgm:pt>
    <dgm:pt modelId="{97F877CB-9B8D-43D2-81EC-7EBF25320968}">
      <dgm:prSet phldrT="[Text]" custT="1"/>
      <dgm:spPr/>
      <dgm:t>
        <a:bodyPr/>
        <a:lstStyle/>
        <a:p>
          <a:pPr algn="just"/>
          <a:r>
            <a:rPr lang="sr-Cyrl-RS" sz="1600" b="1" dirty="0">
              <a:latin typeface="Times New Roman" pitchFamily="18" charset="0"/>
              <a:cs typeface="Times New Roman" pitchFamily="18" charset="0"/>
            </a:rPr>
            <a:t>Буџетска резерва </a:t>
          </a:r>
          <a:r>
            <a:rPr lang="sr-Cyrl-RS" sz="1600" dirty="0">
              <a:latin typeface="Times New Roman" pitchFamily="18" charset="0"/>
              <a:cs typeface="Times New Roman" pitchFamily="18" charset="0"/>
            </a:rPr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sz="1600" dirty="0">
            <a:latin typeface="Times New Roman" pitchFamily="18" charset="0"/>
            <a:cs typeface="Times New Roman" pitchFamily="18" charset="0"/>
          </a:endParaRPr>
        </a:p>
      </dgm:t>
    </dgm:pt>
    <dgm:pt modelId="{B1A118C8-65C5-4505-9861-C15DF46DDE40}" type="parTrans" cxnId="{C2060C01-AE6C-49A2-9E7C-10136D57EE22}">
      <dgm:prSet/>
      <dgm:spPr/>
      <dgm:t>
        <a:bodyPr/>
        <a:lstStyle/>
        <a:p>
          <a:endParaRPr lang="en-US"/>
        </a:p>
      </dgm:t>
    </dgm:pt>
    <dgm:pt modelId="{85A9A230-CB7F-4D0E-AEAE-CC533D1E4637}" type="sibTrans" cxnId="{C2060C01-AE6C-49A2-9E7C-10136D57EE22}">
      <dgm:prSet/>
      <dgm:spPr/>
      <dgm:t>
        <a:bodyPr/>
        <a:lstStyle/>
        <a:p>
          <a:endParaRPr lang="en-US"/>
        </a:p>
      </dgm:t>
    </dgm:pt>
    <dgm:pt modelId="{1BF4645B-0E25-4982-8755-C468FC62C39C}">
      <dgm:prSet phldrT="[Text]" custT="1"/>
      <dgm:spPr/>
      <dgm:t>
        <a:bodyPr/>
        <a:lstStyle/>
        <a:p>
          <a:r>
            <a:rPr lang="sr-Cyrl-RS" sz="1800" b="1" dirty="0">
              <a:latin typeface="Times New Roman" pitchFamily="18" charset="0"/>
              <a:cs typeface="Times New Roman" pitchFamily="18" charset="0"/>
            </a:rPr>
            <a:t>Капитални издаци</a:t>
          </a:r>
          <a:endParaRPr lang="en-US" sz="1800" b="1" dirty="0">
            <a:latin typeface="Times New Roman" pitchFamily="18" charset="0"/>
            <a:cs typeface="Times New Roman" pitchFamily="18" charset="0"/>
          </a:endParaRPr>
        </a:p>
      </dgm:t>
    </dgm:pt>
    <dgm:pt modelId="{C1391573-84AC-4A5F-9872-896027FCD9E0}" type="parTrans" cxnId="{0B3FDED6-0041-4BD1-9A6E-DBDB5E3BB9B4}">
      <dgm:prSet/>
      <dgm:spPr/>
      <dgm:t>
        <a:bodyPr/>
        <a:lstStyle/>
        <a:p>
          <a:endParaRPr lang="en-US"/>
        </a:p>
      </dgm:t>
    </dgm:pt>
    <dgm:pt modelId="{EAAC9105-FD12-40C6-84F5-2CAFAE74C666}" type="sibTrans" cxnId="{0B3FDED6-0041-4BD1-9A6E-DBDB5E3BB9B4}">
      <dgm:prSet/>
      <dgm:spPr/>
      <dgm:t>
        <a:bodyPr/>
        <a:lstStyle/>
        <a:p>
          <a:endParaRPr lang="en-US"/>
        </a:p>
      </dgm:t>
    </dgm:pt>
    <dgm:pt modelId="{423C6F79-8640-4D5E-8F7E-2B463BCF528C}">
      <dgm:prSet phldrT="[Text]" custT="1"/>
      <dgm:spPr/>
      <dgm:t>
        <a:bodyPr/>
        <a:lstStyle/>
        <a:p>
          <a:pPr algn="just"/>
          <a:r>
            <a:rPr lang="sr-Cyrl-RS" sz="1600" b="1" dirty="0">
              <a:latin typeface="Times New Roman" pitchFamily="18" charset="0"/>
              <a:cs typeface="Times New Roman" pitchFamily="18" charset="0"/>
            </a:rPr>
            <a:t>Капитални издаци </a:t>
          </a:r>
          <a:r>
            <a:rPr lang="sr-Cyrl-RS" sz="1600" dirty="0">
              <a:latin typeface="Times New Roman" pitchFamily="18" charset="0"/>
              <a:cs typeface="Times New Roman" pitchFamily="18" charset="0"/>
            </a:rPr>
            <a:t>су трошкови за изградњу нових, или инвестиционо одржавање постојећих објеката, набавку опреме, машина земљишта и слично.</a:t>
          </a:r>
          <a:endParaRPr lang="en-US" sz="1600" dirty="0">
            <a:latin typeface="Times New Roman" pitchFamily="18" charset="0"/>
            <a:cs typeface="Times New Roman" pitchFamily="18" charset="0"/>
          </a:endParaRPr>
        </a:p>
      </dgm:t>
    </dgm:pt>
    <dgm:pt modelId="{491E2BD3-8551-49F0-919A-AB73427DE405}" type="parTrans" cxnId="{D51F2C8A-AB76-4B34-9AF8-3FA9A4DB4238}">
      <dgm:prSet/>
      <dgm:spPr/>
      <dgm:t>
        <a:bodyPr/>
        <a:lstStyle/>
        <a:p>
          <a:endParaRPr lang="en-US"/>
        </a:p>
      </dgm:t>
    </dgm:pt>
    <dgm:pt modelId="{BC9BB851-E04E-4BC3-8DA9-DF824BEE6D0D}" type="sibTrans" cxnId="{D51F2C8A-AB76-4B34-9AF8-3FA9A4DB4238}">
      <dgm:prSet/>
      <dgm:spPr/>
      <dgm:t>
        <a:bodyPr/>
        <a:lstStyle/>
        <a:p>
          <a:endParaRPr lang="en-US"/>
        </a:p>
      </dgm:t>
    </dgm:pt>
    <dgm:pt modelId="{BA1BB7F3-0235-401F-B7E2-AA2042771F40}" type="pres">
      <dgm:prSet presAssocID="{EEA47F19-311D-44B3-AAA4-35C98BD4844B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6D9FDC9-EA11-495A-94DE-D9E0E1C33AA2}" type="pres">
      <dgm:prSet presAssocID="{0C844461-76DE-4FEA-A87D-23440AD6FC2E}" presName="thickLine" presStyleLbl="alignNode1" presStyleIdx="0" presStyleCnt="8"/>
      <dgm:spPr/>
    </dgm:pt>
    <dgm:pt modelId="{BB04B526-CF3E-4ADF-AE37-8A72EE246B27}" type="pres">
      <dgm:prSet presAssocID="{0C844461-76DE-4FEA-A87D-23440AD6FC2E}" presName="horz1" presStyleCnt="0"/>
      <dgm:spPr/>
    </dgm:pt>
    <dgm:pt modelId="{CA62BA31-7193-48BE-A717-5876FD1A69EC}" type="pres">
      <dgm:prSet presAssocID="{0C844461-76DE-4FEA-A87D-23440AD6FC2E}" presName="tx1" presStyleLbl="revTx" presStyleIdx="0" presStyleCnt="16"/>
      <dgm:spPr/>
      <dgm:t>
        <a:bodyPr/>
        <a:lstStyle/>
        <a:p>
          <a:endParaRPr lang="en-US"/>
        </a:p>
      </dgm:t>
    </dgm:pt>
    <dgm:pt modelId="{173790D7-D6A4-4960-8E8D-5CBA568AACC3}" type="pres">
      <dgm:prSet presAssocID="{0C844461-76DE-4FEA-A87D-23440AD6FC2E}" presName="vert1" presStyleCnt="0"/>
      <dgm:spPr/>
    </dgm:pt>
    <dgm:pt modelId="{6A7F1952-5928-4393-8F96-25F1FC93CDFA}" type="pres">
      <dgm:prSet presAssocID="{D45E583C-4AAD-40D2-9D24-9A0A68141567}" presName="vertSpace2a" presStyleCnt="0"/>
      <dgm:spPr/>
    </dgm:pt>
    <dgm:pt modelId="{E675340C-01B4-4E4F-B62A-DD5974F495C8}" type="pres">
      <dgm:prSet presAssocID="{D45E583C-4AAD-40D2-9D24-9A0A68141567}" presName="horz2" presStyleCnt="0"/>
      <dgm:spPr/>
    </dgm:pt>
    <dgm:pt modelId="{364C06B6-5EC0-4122-9140-A6CD59D95845}" type="pres">
      <dgm:prSet presAssocID="{D45E583C-4AAD-40D2-9D24-9A0A68141567}" presName="horzSpace2" presStyleCnt="0"/>
      <dgm:spPr/>
    </dgm:pt>
    <dgm:pt modelId="{D7D5D16A-6F73-4554-8226-92A8FE0883B9}" type="pres">
      <dgm:prSet presAssocID="{D45E583C-4AAD-40D2-9D24-9A0A68141567}" presName="tx2" presStyleLbl="revTx" presStyleIdx="1" presStyleCnt="16"/>
      <dgm:spPr/>
      <dgm:t>
        <a:bodyPr/>
        <a:lstStyle/>
        <a:p>
          <a:endParaRPr lang="en-US"/>
        </a:p>
      </dgm:t>
    </dgm:pt>
    <dgm:pt modelId="{40CF0B28-99F8-460C-91C8-511DD117C9AF}" type="pres">
      <dgm:prSet presAssocID="{D45E583C-4AAD-40D2-9D24-9A0A68141567}" presName="vert2" presStyleCnt="0"/>
      <dgm:spPr/>
    </dgm:pt>
    <dgm:pt modelId="{FCDE05B9-1CEF-4671-93C1-234E3A57D90E}" type="pres">
      <dgm:prSet presAssocID="{D45E583C-4AAD-40D2-9D24-9A0A68141567}" presName="thinLine2b" presStyleLbl="callout" presStyleIdx="0" presStyleCnt="8"/>
      <dgm:spPr/>
    </dgm:pt>
    <dgm:pt modelId="{040BF740-B736-42CB-BEB7-A1AEFE75C67D}" type="pres">
      <dgm:prSet presAssocID="{D45E583C-4AAD-40D2-9D24-9A0A68141567}" presName="vertSpace2b" presStyleCnt="0"/>
      <dgm:spPr/>
    </dgm:pt>
    <dgm:pt modelId="{5E8C1E44-5AC3-41C6-9E62-33B6F5F1AD94}" type="pres">
      <dgm:prSet presAssocID="{E1B79EE1-1157-4302-AB0B-8FEDC81165FD}" presName="thickLine" presStyleLbl="alignNode1" presStyleIdx="1" presStyleCnt="8"/>
      <dgm:spPr/>
    </dgm:pt>
    <dgm:pt modelId="{B5DE7219-0990-4151-BDC1-E06C62E027B4}" type="pres">
      <dgm:prSet presAssocID="{E1B79EE1-1157-4302-AB0B-8FEDC81165FD}" presName="horz1" presStyleCnt="0"/>
      <dgm:spPr/>
    </dgm:pt>
    <dgm:pt modelId="{65285496-486F-436C-A80F-C447FAF9F4CF}" type="pres">
      <dgm:prSet presAssocID="{E1B79EE1-1157-4302-AB0B-8FEDC81165FD}" presName="tx1" presStyleLbl="revTx" presStyleIdx="2" presStyleCnt="16"/>
      <dgm:spPr/>
      <dgm:t>
        <a:bodyPr/>
        <a:lstStyle/>
        <a:p>
          <a:endParaRPr lang="en-US"/>
        </a:p>
      </dgm:t>
    </dgm:pt>
    <dgm:pt modelId="{B7907D33-7D8A-4633-9D91-FC0986A80911}" type="pres">
      <dgm:prSet presAssocID="{E1B79EE1-1157-4302-AB0B-8FEDC81165FD}" presName="vert1" presStyleCnt="0"/>
      <dgm:spPr/>
    </dgm:pt>
    <dgm:pt modelId="{5A054C8B-8740-4886-A920-CC8177C751AD}" type="pres">
      <dgm:prSet presAssocID="{92FD0664-EE76-4121-BE7B-68FC1EE5F4D7}" presName="vertSpace2a" presStyleCnt="0"/>
      <dgm:spPr/>
    </dgm:pt>
    <dgm:pt modelId="{EAF9DA38-1B22-43B8-B581-04BF5C4BF0CF}" type="pres">
      <dgm:prSet presAssocID="{92FD0664-EE76-4121-BE7B-68FC1EE5F4D7}" presName="horz2" presStyleCnt="0"/>
      <dgm:spPr/>
    </dgm:pt>
    <dgm:pt modelId="{A5D31BFB-B6A8-45F9-BDF4-9190A8238E0D}" type="pres">
      <dgm:prSet presAssocID="{92FD0664-EE76-4121-BE7B-68FC1EE5F4D7}" presName="horzSpace2" presStyleCnt="0"/>
      <dgm:spPr/>
    </dgm:pt>
    <dgm:pt modelId="{4EC41A2F-3C9D-498D-8D38-B726A5CBF104}" type="pres">
      <dgm:prSet presAssocID="{92FD0664-EE76-4121-BE7B-68FC1EE5F4D7}" presName="tx2" presStyleLbl="revTx" presStyleIdx="3" presStyleCnt="16" custScaleY="135345"/>
      <dgm:spPr/>
      <dgm:t>
        <a:bodyPr/>
        <a:lstStyle/>
        <a:p>
          <a:endParaRPr lang="en-US"/>
        </a:p>
      </dgm:t>
    </dgm:pt>
    <dgm:pt modelId="{439AA37E-3FF7-4DD1-93EE-0F7CB78278E9}" type="pres">
      <dgm:prSet presAssocID="{92FD0664-EE76-4121-BE7B-68FC1EE5F4D7}" presName="vert2" presStyleCnt="0"/>
      <dgm:spPr/>
    </dgm:pt>
    <dgm:pt modelId="{8165ADD5-3434-402C-981A-5C7B3AA56E67}" type="pres">
      <dgm:prSet presAssocID="{92FD0664-EE76-4121-BE7B-68FC1EE5F4D7}" presName="thinLine2b" presStyleLbl="callout" presStyleIdx="1" presStyleCnt="8"/>
      <dgm:spPr/>
    </dgm:pt>
    <dgm:pt modelId="{9E3B6190-49EB-430B-B9F0-5C0DB60801DE}" type="pres">
      <dgm:prSet presAssocID="{92FD0664-EE76-4121-BE7B-68FC1EE5F4D7}" presName="vertSpace2b" presStyleCnt="0"/>
      <dgm:spPr/>
    </dgm:pt>
    <dgm:pt modelId="{6A383F02-AC9A-41D2-928B-6AB34A0020B8}" type="pres">
      <dgm:prSet presAssocID="{E055884F-7426-4921-A0E5-9CA56A76B49A}" presName="thickLine" presStyleLbl="alignNode1" presStyleIdx="2" presStyleCnt="8"/>
      <dgm:spPr/>
    </dgm:pt>
    <dgm:pt modelId="{38B695E5-2AD8-45C1-A79B-476A2DDA40F2}" type="pres">
      <dgm:prSet presAssocID="{E055884F-7426-4921-A0E5-9CA56A76B49A}" presName="horz1" presStyleCnt="0"/>
      <dgm:spPr/>
    </dgm:pt>
    <dgm:pt modelId="{FBE68479-A467-49B6-98DA-81D05CAB1991}" type="pres">
      <dgm:prSet presAssocID="{E055884F-7426-4921-A0E5-9CA56A76B49A}" presName="tx1" presStyleLbl="revTx" presStyleIdx="4" presStyleCnt="16"/>
      <dgm:spPr/>
      <dgm:t>
        <a:bodyPr/>
        <a:lstStyle/>
        <a:p>
          <a:endParaRPr lang="en-US"/>
        </a:p>
      </dgm:t>
    </dgm:pt>
    <dgm:pt modelId="{0328DE95-FE71-44D3-A6D5-A1D1EE17F0A1}" type="pres">
      <dgm:prSet presAssocID="{E055884F-7426-4921-A0E5-9CA56A76B49A}" presName="vert1" presStyleCnt="0"/>
      <dgm:spPr/>
    </dgm:pt>
    <dgm:pt modelId="{794DECF9-EF33-4294-B1D6-88D467958207}" type="pres">
      <dgm:prSet presAssocID="{6B14159D-5902-471E-9F91-CEA86CA18597}" presName="vertSpace2a" presStyleCnt="0"/>
      <dgm:spPr/>
    </dgm:pt>
    <dgm:pt modelId="{DAF695C8-CE9E-46E8-A721-EF11894BC141}" type="pres">
      <dgm:prSet presAssocID="{6B14159D-5902-471E-9F91-CEA86CA18597}" presName="horz2" presStyleCnt="0"/>
      <dgm:spPr/>
    </dgm:pt>
    <dgm:pt modelId="{42E96D05-483D-4D4B-BCEA-6365C907A30B}" type="pres">
      <dgm:prSet presAssocID="{6B14159D-5902-471E-9F91-CEA86CA18597}" presName="horzSpace2" presStyleCnt="0"/>
      <dgm:spPr/>
    </dgm:pt>
    <dgm:pt modelId="{31D20D11-3BF7-4525-B76E-4C95792A3715}" type="pres">
      <dgm:prSet presAssocID="{6B14159D-5902-471E-9F91-CEA86CA18597}" presName="tx2" presStyleLbl="revTx" presStyleIdx="5" presStyleCnt="16"/>
      <dgm:spPr/>
      <dgm:t>
        <a:bodyPr/>
        <a:lstStyle/>
        <a:p>
          <a:endParaRPr lang="en-US"/>
        </a:p>
      </dgm:t>
    </dgm:pt>
    <dgm:pt modelId="{B3ABA04A-86C3-4C7A-8E2D-F2F5C15C1743}" type="pres">
      <dgm:prSet presAssocID="{6B14159D-5902-471E-9F91-CEA86CA18597}" presName="vert2" presStyleCnt="0"/>
      <dgm:spPr/>
    </dgm:pt>
    <dgm:pt modelId="{BD23CC9C-5C35-4F77-B20E-F9045F511949}" type="pres">
      <dgm:prSet presAssocID="{6B14159D-5902-471E-9F91-CEA86CA18597}" presName="thinLine2b" presStyleLbl="callout" presStyleIdx="2" presStyleCnt="8"/>
      <dgm:spPr/>
    </dgm:pt>
    <dgm:pt modelId="{58F7986C-A299-4074-976E-9DC9D3C674D7}" type="pres">
      <dgm:prSet presAssocID="{6B14159D-5902-471E-9F91-CEA86CA18597}" presName="vertSpace2b" presStyleCnt="0"/>
      <dgm:spPr/>
    </dgm:pt>
    <dgm:pt modelId="{1728F4EC-A092-493C-9B5E-CF8B486A4435}" type="pres">
      <dgm:prSet presAssocID="{28888755-727E-436B-B2F2-DA7896544A65}" presName="thickLine" presStyleLbl="alignNode1" presStyleIdx="3" presStyleCnt="8"/>
      <dgm:spPr/>
    </dgm:pt>
    <dgm:pt modelId="{B2D4ADD9-01A9-4421-9467-AE2E8A923B41}" type="pres">
      <dgm:prSet presAssocID="{28888755-727E-436B-B2F2-DA7896544A65}" presName="horz1" presStyleCnt="0"/>
      <dgm:spPr/>
    </dgm:pt>
    <dgm:pt modelId="{E73C75A9-370D-4528-9D5A-DC45E9965E9A}" type="pres">
      <dgm:prSet presAssocID="{28888755-727E-436B-B2F2-DA7896544A65}" presName="tx1" presStyleLbl="revTx" presStyleIdx="6" presStyleCnt="16"/>
      <dgm:spPr/>
      <dgm:t>
        <a:bodyPr/>
        <a:lstStyle/>
        <a:p>
          <a:endParaRPr lang="en-US"/>
        </a:p>
      </dgm:t>
    </dgm:pt>
    <dgm:pt modelId="{91C12354-D619-4261-9859-77C45280BB60}" type="pres">
      <dgm:prSet presAssocID="{28888755-727E-436B-B2F2-DA7896544A65}" presName="vert1" presStyleCnt="0"/>
      <dgm:spPr/>
    </dgm:pt>
    <dgm:pt modelId="{9F484B6F-CFD6-458D-A9B8-9F22416968EA}" type="pres">
      <dgm:prSet presAssocID="{FE2BA0E8-81AC-463B-B498-EF464F5BCE06}" presName="vertSpace2a" presStyleCnt="0"/>
      <dgm:spPr/>
    </dgm:pt>
    <dgm:pt modelId="{E51D6CFE-C513-47BC-ABC9-25988D80F93D}" type="pres">
      <dgm:prSet presAssocID="{FE2BA0E8-81AC-463B-B498-EF464F5BCE06}" presName="horz2" presStyleCnt="0"/>
      <dgm:spPr/>
    </dgm:pt>
    <dgm:pt modelId="{EC2BA09E-C93E-4BC6-9BE4-CBEB44EDEEFA}" type="pres">
      <dgm:prSet presAssocID="{FE2BA0E8-81AC-463B-B498-EF464F5BCE06}" presName="horzSpace2" presStyleCnt="0"/>
      <dgm:spPr/>
    </dgm:pt>
    <dgm:pt modelId="{10686E9C-5906-4207-B550-23AAC7AC3515}" type="pres">
      <dgm:prSet presAssocID="{FE2BA0E8-81AC-463B-B498-EF464F5BCE06}" presName="tx2" presStyleLbl="revTx" presStyleIdx="7" presStyleCnt="16" custScaleY="136667"/>
      <dgm:spPr/>
      <dgm:t>
        <a:bodyPr/>
        <a:lstStyle/>
        <a:p>
          <a:endParaRPr lang="en-US"/>
        </a:p>
      </dgm:t>
    </dgm:pt>
    <dgm:pt modelId="{A63B6876-6D6F-4F59-854E-97252EF7BC55}" type="pres">
      <dgm:prSet presAssocID="{FE2BA0E8-81AC-463B-B498-EF464F5BCE06}" presName="vert2" presStyleCnt="0"/>
      <dgm:spPr/>
    </dgm:pt>
    <dgm:pt modelId="{083EB5C1-CAF9-4A68-98B0-2267BF4A0542}" type="pres">
      <dgm:prSet presAssocID="{FE2BA0E8-81AC-463B-B498-EF464F5BCE06}" presName="thinLine2b" presStyleLbl="callout" presStyleIdx="3" presStyleCnt="8"/>
      <dgm:spPr/>
    </dgm:pt>
    <dgm:pt modelId="{8D887CCD-B4B2-4082-8676-CE6523019AB8}" type="pres">
      <dgm:prSet presAssocID="{FE2BA0E8-81AC-463B-B498-EF464F5BCE06}" presName="vertSpace2b" presStyleCnt="0"/>
      <dgm:spPr/>
    </dgm:pt>
    <dgm:pt modelId="{81EB405E-69C8-42BC-AB14-D51E7C59A24C}" type="pres">
      <dgm:prSet presAssocID="{26EF48C7-6381-4355-B03F-DD441AE957C7}" presName="thickLine" presStyleLbl="alignNode1" presStyleIdx="4" presStyleCnt="8"/>
      <dgm:spPr/>
    </dgm:pt>
    <dgm:pt modelId="{20BB275D-820C-4875-B43A-1EBBC3CD4B4A}" type="pres">
      <dgm:prSet presAssocID="{26EF48C7-6381-4355-B03F-DD441AE957C7}" presName="horz1" presStyleCnt="0"/>
      <dgm:spPr/>
    </dgm:pt>
    <dgm:pt modelId="{2F38D784-3C59-477B-9EDD-040208BD9502}" type="pres">
      <dgm:prSet presAssocID="{26EF48C7-6381-4355-B03F-DD441AE957C7}" presName="tx1" presStyleLbl="revTx" presStyleIdx="8" presStyleCnt="16"/>
      <dgm:spPr/>
      <dgm:t>
        <a:bodyPr/>
        <a:lstStyle/>
        <a:p>
          <a:endParaRPr lang="en-US"/>
        </a:p>
      </dgm:t>
    </dgm:pt>
    <dgm:pt modelId="{BCA5E3B9-C9CE-43A4-BCBF-BC447C49CF3A}" type="pres">
      <dgm:prSet presAssocID="{26EF48C7-6381-4355-B03F-DD441AE957C7}" presName="vert1" presStyleCnt="0"/>
      <dgm:spPr/>
    </dgm:pt>
    <dgm:pt modelId="{DF33CEAD-1D82-4D96-AC23-E46B291ECC82}" type="pres">
      <dgm:prSet presAssocID="{4B4A2A45-FFA7-47F5-A99D-A2DFD7698107}" presName="vertSpace2a" presStyleCnt="0"/>
      <dgm:spPr/>
    </dgm:pt>
    <dgm:pt modelId="{B5D62466-19A3-4596-A61D-CA3F85422BFA}" type="pres">
      <dgm:prSet presAssocID="{4B4A2A45-FFA7-47F5-A99D-A2DFD7698107}" presName="horz2" presStyleCnt="0"/>
      <dgm:spPr/>
    </dgm:pt>
    <dgm:pt modelId="{E6CFC237-7E3F-401B-AC61-138955C65848}" type="pres">
      <dgm:prSet presAssocID="{4B4A2A45-FFA7-47F5-A99D-A2DFD7698107}" presName="horzSpace2" presStyleCnt="0"/>
      <dgm:spPr/>
    </dgm:pt>
    <dgm:pt modelId="{6757490D-D2EC-4FF2-B157-641BD12008DC}" type="pres">
      <dgm:prSet presAssocID="{4B4A2A45-FFA7-47F5-A99D-A2DFD7698107}" presName="tx2" presStyleLbl="revTx" presStyleIdx="9" presStyleCnt="16"/>
      <dgm:spPr/>
      <dgm:t>
        <a:bodyPr/>
        <a:lstStyle/>
        <a:p>
          <a:endParaRPr lang="en-US"/>
        </a:p>
      </dgm:t>
    </dgm:pt>
    <dgm:pt modelId="{9E4683F0-D030-44B6-834E-29B6F84A37A6}" type="pres">
      <dgm:prSet presAssocID="{4B4A2A45-FFA7-47F5-A99D-A2DFD7698107}" presName="vert2" presStyleCnt="0"/>
      <dgm:spPr/>
    </dgm:pt>
    <dgm:pt modelId="{0854FCD1-9B16-46D6-8CC0-D98E847701DE}" type="pres">
      <dgm:prSet presAssocID="{4B4A2A45-FFA7-47F5-A99D-A2DFD7698107}" presName="thinLine2b" presStyleLbl="callout" presStyleIdx="4" presStyleCnt="8"/>
      <dgm:spPr/>
    </dgm:pt>
    <dgm:pt modelId="{EFB8FDF0-3DE4-4FEE-949B-7B8B49744B3C}" type="pres">
      <dgm:prSet presAssocID="{4B4A2A45-FFA7-47F5-A99D-A2DFD7698107}" presName="vertSpace2b" presStyleCnt="0"/>
      <dgm:spPr/>
    </dgm:pt>
    <dgm:pt modelId="{5D8C517F-DDD1-4C39-A77B-C9DA0FF7A2A9}" type="pres">
      <dgm:prSet presAssocID="{E1AD8724-28DC-48C5-B75E-B0D1F33E6279}" presName="thickLine" presStyleLbl="alignNode1" presStyleIdx="5" presStyleCnt="8"/>
      <dgm:spPr/>
    </dgm:pt>
    <dgm:pt modelId="{6756E641-8DF8-46BA-A439-56827D4E1D87}" type="pres">
      <dgm:prSet presAssocID="{E1AD8724-28DC-48C5-B75E-B0D1F33E6279}" presName="horz1" presStyleCnt="0"/>
      <dgm:spPr/>
    </dgm:pt>
    <dgm:pt modelId="{62D752C4-5D09-4DFC-8DFD-C2E81B2F372C}" type="pres">
      <dgm:prSet presAssocID="{E1AD8724-28DC-48C5-B75E-B0D1F33E6279}" presName="tx1" presStyleLbl="revTx" presStyleIdx="10" presStyleCnt="16"/>
      <dgm:spPr/>
      <dgm:t>
        <a:bodyPr/>
        <a:lstStyle/>
        <a:p>
          <a:endParaRPr lang="en-US"/>
        </a:p>
      </dgm:t>
    </dgm:pt>
    <dgm:pt modelId="{D83A963A-D92F-4866-959D-CF979BA3BD35}" type="pres">
      <dgm:prSet presAssocID="{E1AD8724-28DC-48C5-B75E-B0D1F33E6279}" presName="vert1" presStyleCnt="0"/>
      <dgm:spPr/>
    </dgm:pt>
    <dgm:pt modelId="{6A556A2D-01DD-4455-BDA4-A3A39E6A4509}" type="pres">
      <dgm:prSet presAssocID="{A22D28D0-C0EE-4FAC-9411-A8A4995FB17B}" presName="vertSpace2a" presStyleCnt="0"/>
      <dgm:spPr/>
    </dgm:pt>
    <dgm:pt modelId="{BC866D6F-A98F-491D-883E-EC164AAC1E22}" type="pres">
      <dgm:prSet presAssocID="{A22D28D0-C0EE-4FAC-9411-A8A4995FB17B}" presName="horz2" presStyleCnt="0"/>
      <dgm:spPr/>
    </dgm:pt>
    <dgm:pt modelId="{8B80396F-7E1B-49BD-B823-714755869694}" type="pres">
      <dgm:prSet presAssocID="{A22D28D0-C0EE-4FAC-9411-A8A4995FB17B}" presName="horzSpace2" presStyleCnt="0"/>
      <dgm:spPr/>
    </dgm:pt>
    <dgm:pt modelId="{18FA2DE5-FB17-40A6-9F0F-28A734D9A89C}" type="pres">
      <dgm:prSet presAssocID="{A22D28D0-C0EE-4FAC-9411-A8A4995FB17B}" presName="tx2" presStyleLbl="revTx" presStyleIdx="11" presStyleCnt="16"/>
      <dgm:spPr/>
      <dgm:t>
        <a:bodyPr/>
        <a:lstStyle/>
        <a:p>
          <a:endParaRPr lang="en-US"/>
        </a:p>
      </dgm:t>
    </dgm:pt>
    <dgm:pt modelId="{AC2612B2-6644-4781-9868-1C3F3CBF84E7}" type="pres">
      <dgm:prSet presAssocID="{A22D28D0-C0EE-4FAC-9411-A8A4995FB17B}" presName="vert2" presStyleCnt="0"/>
      <dgm:spPr/>
    </dgm:pt>
    <dgm:pt modelId="{7B2EB7BF-9C81-428D-A0BE-AE37854E6225}" type="pres">
      <dgm:prSet presAssocID="{A22D28D0-C0EE-4FAC-9411-A8A4995FB17B}" presName="thinLine2b" presStyleLbl="callout" presStyleIdx="5" presStyleCnt="8"/>
      <dgm:spPr/>
    </dgm:pt>
    <dgm:pt modelId="{FDAA5481-7999-49A3-9A6E-66F69537AF47}" type="pres">
      <dgm:prSet presAssocID="{A22D28D0-C0EE-4FAC-9411-A8A4995FB17B}" presName="vertSpace2b" presStyleCnt="0"/>
      <dgm:spPr/>
    </dgm:pt>
    <dgm:pt modelId="{ED8FB61C-1D0F-4627-95CE-18D6CD6729B1}" type="pres">
      <dgm:prSet presAssocID="{48096665-F98A-4372-9642-AA104F5D458A}" presName="thickLine" presStyleLbl="alignNode1" presStyleIdx="6" presStyleCnt="8"/>
      <dgm:spPr/>
    </dgm:pt>
    <dgm:pt modelId="{BBBD4EAE-E76C-45CF-A866-E4C7205C436E}" type="pres">
      <dgm:prSet presAssocID="{48096665-F98A-4372-9642-AA104F5D458A}" presName="horz1" presStyleCnt="0"/>
      <dgm:spPr/>
    </dgm:pt>
    <dgm:pt modelId="{45DD1A6C-76D0-48BF-ADEE-9CFD0AC633ED}" type="pres">
      <dgm:prSet presAssocID="{48096665-F98A-4372-9642-AA104F5D458A}" presName="tx1" presStyleLbl="revTx" presStyleIdx="12" presStyleCnt="16"/>
      <dgm:spPr/>
      <dgm:t>
        <a:bodyPr/>
        <a:lstStyle/>
        <a:p>
          <a:endParaRPr lang="en-US"/>
        </a:p>
      </dgm:t>
    </dgm:pt>
    <dgm:pt modelId="{BA9183F8-40B8-44AB-87EA-6D1A61193C2F}" type="pres">
      <dgm:prSet presAssocID="{48096665-F98A-4372-9642-AA104F5D458A}" presName="vert1" presStyleCnt="0"/>
      <dgm:spPr/>
    </dgm:pt>
    <dgm:pt modelId="{B63C1E10-BBA3-47E3-9985-02947AA7992B}" type="pres">
      <dgm:prSet presAssocID="{97F877CB-9B8D-43D2-81EC-7EBF25320968}" presName="vertSpace2a" presStyleCnt="0"/>
      <dgm:spPr/>
    </dgm:pt>
    <dgm:pt modelId="{332B377E-652B-4458-8EF1-F86CF0C87C32}" type="pres">
      <dgm:prSet presAssocID="{97F877CB-9B8D-43D2-81EC-7EBF25320968}" presName="horz2" presStyleCnt="0"/>
      <dgm:spPr/>
    </dgm:pt>
    <dgm:pt modelId="{29C3CC10-0D7E-4041-9E52-F12DBFF65B60}" type="pres">
      <dgm:prSet presAssocID="{97F877CB-9B8D-43D2-81EC-7EBF25320968}" presName="horzSpace2" presStyleCnt="0"/>
      <dgm:spPr/>
    </dgm:pt>
    <dgm:pt modelId="{298A67C5-8D79-429E-A867-D2A2261851A4}" type="pres">
      <dgm:prSet presAssocID="{97F877CB-9B8D-43D2-81EC-7EBF25320968}" presName="tx2" presStyleLbl="revTx" presStyleIdx="13" presStyleCnt="16"/>
      <dgm:spPr/>
      <dgm:t>
        <a:bodyPr/>
        <a:lstStyle/>
        <a:p>
          <a:endParaRPr lang="en-US"/>
        </a:p>
      </dgm:t>
    </dgm:pt>
    <dgm:pt modelId="{41207B2F-DC07-4D17-8EE3-4B93D6D3E131}" type="pres">
      <dgm:prSet presAssocID="{97F877CB-9B8D-43D2-81EC-7EBF25320968}" presName="vert2" presStyleCnt="0"/>
      <dgm:spPr/>
    </dgm:pt>
    <dgm:pt modelId="{449DCC3F-69E1-4AA3-98F0-FD89AE6956C5}" type="pres">
      <dgm:prSet presAssocID="{97F877CB-9B8D-43D2-81EC-7EBF25320968}" presName="thinLine2b" presStyleLbl="callout" presStyleIdx="6" presStyleCnt="8"/>
      <dgm:spPr/>
    </dgm:pt>
    <dgm:pt modelId="{99D018CA-8529-4F5A-8FC3-8D1DF77C0748}" type="pres">
      <dgm:prSet presAssocID="{97F877CB-9B8D-43D2-81EC-7EBF25320968}" presName="vertSpace2b" presStyleCnt="0"/>
      <dgm:spPr/>
    </dgm:pt>
    <dgm:pt modelId="{3ADEEE4A-4DE0-47D4-BEDB-A2770754FC63}" type="pres">
      <dgm:prSet presAssocID="{1BF4645B-0E25-4982-8755-C468FC62C39C}" presName="thickLine" presStyleLbl="alignNode1" presStyleIdx="7" presStyleCnt="8"/>
      <dgm:spPr/>
    </dgm:pt>
    <dgm:pt modelId="{5132E9AE-8059-46CC-AB7B-4EA4C54B21E8}" type="pres">
      <dgm:prSet presAssocID="{1BF4645B-0E25-4982-8755-C468FC62C39C}" presName="horz1" presStyleCnt="0"/>
      <dgm:spPr/>
    </dgm:pt>
    <dgm:pt modelId="{1B911C2A-3611-4CF3-9FF0-31D39F19AAFB}" type="pres">
      <dgm:prSet presAssocID="{1BF4645B-0E25-4982-8755-C468FC62C39C}" presName="tx1" presStyleLbl="revTx" presStyleIdx="14" presStyleCnt="16"/>
      <dgm:spPr/>
      <dgm:t>
        <a:bodyPr/>
        <a:lstStyle/>
        <a:p>
          <a:endParaRPr lang="en-US"/>
        </a:p>
      </dgm:t>
    </dgm:pt>
    <dgm:pt modelId="{AAC18E55-87EC-43F2-A158-D6E0DE715FEF}" type="pres">
      <dgm:prSet presAssocID="{1BF4645B-0E25-4982-8755-C468FC62C39C}" presName="vert1" presStyleCnt="0"/>
      <dgm:spPr/>
    </dgm:pt>
    <dgm:pt modelId="{E38E9089-541F-45AF-9D94-F764EEE7E3E0}" type="pres">
      <dgm:prSet presAssocID="{423C6F79-8640-4D5E-8F7E-2B463BCF528C}" presName="vertSpace2a" presStyleCnt="0"/>
      <dgm:spPr/>
    </dgm:pt>
    <dgm:pt modelId="{79FA98F1-CD2B-4919-BAFB-C9C8CA8E26B2}" type="pres">
      <dgm:prSet presAssocID="{423C6F79-8640-4D5E-8F7E-2B463BCF528C}" presName="horz2" presStyleCnt="0"/>
      <dgm:spPr/>
    </dgm:pt>
    <dgm:pt modelId="{960C56B9-E300-4E24-844D-95E0CA7D3BFC}" type="pres">
      <dgm:prSet presAssocID="{423C6F79-8640-4D5E-8F7E-2B463BCF528C}" presName="horzSpace2" presStyleCnt="0"/>
      <dgm:spPr/>
    </dgm:pt>
    <dgm:pt modelId="{2020B33D-8D0E-4142-AA09-AF3B994F8648}" type="pres">
      <dgm:prSet presAssocID="{423C6F79-8640-4D5E-8F7E-2B463BCF528C}" presName="tx2" presStyleLbl="revTx" presStyleIdx="15" presStyleCnt="16"/>
      <dgm:spPr/>
      <dgm:t>
        <a:bodyPr/>
        <a:lstStyle/>
        <a:p>
          <a:endParaRPr lang="en-US"/>
        </a:p>
      </dgm:t>
    </dgm:pt>
    <dgm:pt modelId="{98351F4F-02B7-451A-A593-A8B5219A20B4}" type="pres">
      <dgm:prSet presAssocID="{423C6F79-8640-4D5E-8F7E-2B463BCF528C}" presName="vert2" presStyleCnt="0"/>
      <dgm:spPr/>
    </dgm:pt>
    <dgm:pt modelId="{9D0294F9-9A3A-49DA-8A71-5BA1D2CB8620}" type="pres">
      <dgm:prSet presAssocID="{423C6F79-8640-4D5E-8F7E-2B463BCF528C}" presName="thinLine2b" presStyleLbl="callout" presStyleIdx="7" presStyleCnt="8"/>
      <dgm:spPr/>
    </dgm:pt>
    <dgm:pt modelId="{E34BB74F-F3D8-45C8-9F14-A4E314C33C4F}" type="pres">
      <dgm:prSet presAssocID="{423C6F79-8640-4D5E-8F7E-2B463BCF528C}" presName="vertSpace2b" presStyleCnt="0"/>
      <dgm:spPr/>
    </dgm:pt>
  </dgm:ptLst>
  <dgm:cxnLst>
    <dgm:cxn modelId="{FFFDF257-D5EB-4A6B-B6A5-F8FC2332F569}" type="presOf" srcId="{D45E583C-4AAD-40D2-9D24-9A0A68141567}" destId="{D7D5D16A-6F73-4554-8226-92A8FE0883B9}" srcOrd="0" destOrd="0" presId="urn:microsoft.com/office/officeart/2008/layout/LinedList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C2060C01-AE6C-49A2-9E7C-10136D57EE22}" srcId="{48096665-F98A-4372-9642-AA104F5D458A}" destId="{97F877CB-9B8D-43D2-81EC-7EBF25320968}" srcOrd="0" destOrd="0" parTransId="{B1A118C8-65C5-4505-9861-C15DF46DDE40}" sibTransId="{85A9A230-CB7F-4D0E-AEAE-CC533D1E4637}"/>
    <dgm:cxn modelId="{D51F2C8A-AB76-4B34-9AF8-3FA9A4DB4238}" srcId="{1BF4645B-0E25-4982-8755-C468FC62C39C}" destId="{423C6F79-8640-4D5E-8F7E-2B463BCF528C}" srcOrd="0" destOrd="0" parTransId="{491E2BD3-8551-49F0-919A-AB73427DE405}" sibTransId="{BC9BB851-E04E-4BC3-8DA9-DF824BEE6D0D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BC6ECCEB-553B-4CF5-9258-8B03B19AB74A}" type="presOf" srcId="{97F877CB-9B8D-43D2-81EC-7EBF25320968}" destId="{298A67C5-8D79-429E-A867-D2A2261851A4}" srcOrd="0" destOrd="0" presId="urn:microsoft.com/office/officeart/2008/layout/LinedList"/>
    <dgm:cxn modelId="{D9BAAE4A-ADBF-4ACF-8D12-13D56E67DEC8}" type="presOf" srcId="{92FD0664-EE76-4121-BE7B-68FC1EE5F4D7}" destId="{4EC41A2F-3C9D-498D-8D38-B726A5CBF104}" srcOrd="0" destOrd="0" presId="urn:microsoft.com/office/officeart/2008/layout/LinedList"/>
    <dgm:cxn modelId="{67C895DE-875E-4C41-87B2-1621350E6D5E}" type="presOf" srcId="{A22D28D0-C0EE-4FAC-9411-A8A4995FB17B}" destId="{18FA2DE5-FB17-40A6-9F0F-28A734D9A89C}" srcOrd="0" destOrd="0" presId="urn:microsoft.com/office/officeart/2008/layout/LinedList"/>
    <dgm:cxn modelId="{9484275A-0891-4A09-B9D1-8B3D739C450A}" type="presOf" srcId="{EEA47F19-311D-44B3-AAA4-35C98BD4844B}" destId="{BA1BB7F3-0235-401F-B7E2-AA2042771F40}" srcOrd="0" destOrd="0" presId="urn:microsoft.com/office/officeart/2008/layout/LinedList"/>
    <dgm:cxn modelId="{FF60118A-5412-436E-B845-69CD79E57C83}" srcId="{EEA47F19-311D-44B3-AAA4-35C98BD4844B}" destId="{48096665-F98A-4372-9642-AA104F5D458A}" srcOrd="6" destOrd="0" parTransId="{AFDDD8A6-A5D8-4980-A3AD-3612739BB0D6}" sibTransId="{5FC22904-D7CC-4648-88EC-995516A10DB1}"/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80D949C0-9A42-4892-8A2E-C1F213082BF1}" type="presOf" srcId="{E1AD8724-28DC-48C5-B75E-B0D1F33E6279}" destId="{62D752C4-5D09-4DFC-8DFD-C2E81B2F372C}" srcOrd="0" destOrd="0" presId="urn:microsoft.com/office/officeart/2008/layout/LinedList"/>
    <dgm:cxn modelId="{A6A9D68E-C777-4A3B-926F-C9C902BFF231}" type="presOf" srcId="{FE2BA0E8-81AC-463B-B498-EF464F5BCE06}" destId="{10686E9C-5906-4207-B550-23AAC7AC3515}" srcOrd="0" destOrd="0" presId="urn:microsoft.com/office/officeart/2008/layout/LinedList"/>
    <dgm:cxn modelId="{27D49125-4ACF-4E70-A468-9774378A74A1}" type="presOf" srcId="{6B14159D-5902-471E-9F91-CEA86CA18597}" destId="{31D20D11-3BF7-4525-B76E-4C95792A3715}" srcOrd="0" destOrd="0" presId="urn:microsoft.com/office/officeart/2008/layout/LinedList"/>
    <dgm:cxn modelId="{80DA78DB-5EAD-4BC4-9946-4735E7CC597B}" type="presOf" srcId="{0C844461-76DE-4FEA-A87D-23440AD6FC2E}" destId="{CA62BA31-7193-48BE-A717-5876FD1A69EC}" srcOrd="0" destOrd="0" presId="urn:microsoft.com/office/officeart/2008/layout/LinedList"/>
    <dgm:cxn modelId="{4D54F3DF-E99D-4E90-B22D-4951E258531B}" type="presOf" srcId="{26EF48C7-6381-4355-B03F-DD441AE957C7}" destId="{2F38D784-3C59-477B-9EDD-040208BD9502}" srcOrd="0" destOrd="0" presId="urn:microsoft.com/office/officeart/2008/layout/LinedList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79360E93-7D9D-4BDB-9D59-55A9E2B94D3D}" type="presOf" srcId="{1BF4645B-0E25-4982-8755-C468FC62C39C}" destId="{1B911C2A-3611-4CF3-9FF0-31D39F19AAFB}" srcOrd="0" destOrd="0" presId="urn:microsoft.com/office/officeart/2008/layout/LinedList"/>
    <dgm:cxn modelId="{CDC3FF53-A487-4B68-AAFF-B77E1F309E14}" type="presOf" srcId="{4B4A2A45-FFA7-47F5-A99D-A2DFD7698107}" destId="{6757490D-D2EC-4FF2-B157-641BD12008DC}" srcOrd="0" destOrd="0" presId="urn:microsoft.com/office/officeart/2008/layout/LinedList"/>
    <dgm:cxn modelId="{0B3FDED6-0041-4BD1-9A6E-DBDB5E3BB9B4}" srcId="{EEA47F19-311D-44B3-AAA4-35C98BD4844B}" destId="{1BF4645B-0E25-4982-8755-C468FC62C39C}" srcOrd="7" destOrd="0" parTransId="{C1391573-84AC-4A5F-9872-896027FCD9E0}" sibTransId="{EAAC9105-FD12-40C6-84F5-2CAFAE74C666}"/>
    <dgm:cxn modelId="{8A8B1D1D-CB11-4001-AEFB-93DD59DB7389}" type="presOf" srcId="{423C6F79-8640-4D5E-8F7E-2B463BCF528C}" destId="{2020B33D-8D0E-4142-AA09-AF3B994F8648}" srcOrd="0" destOrd="0" presId="urn:microsoft.com/office/officeart/2008/layout/Lined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A20B6DFB-A960-4667-A823-AC66C2C1C4AB}" type="presOf" srcId="{E055884F-7426-4921-A0E5-9CA56A76B49A}" destId="{FBE68479-A467-49B6-98DA-81D05CAB1991}" srcOrd="0" destOrd="0" presId="urn:microsoft.com/office/officeart/2008/layout/LinedList"/>
    <dgm:cxn modelId="{7B4ADFBE-CCC5-4584-BC45-FF408F6EBC88}" type="presOf" srcId="{E1B79EE1-1157-4302-AB0B-8FEDC81165FD}" destId="{65285496-486F-436C-A80F-C447FAF9F4CF}" srcOrd="0" destOrd="0" presId="urn:microsoft.com/office/officeart/2008/layout/LinedList"/>
    <dgm:cxn modelId="{81737124-A2B1-4070-8CEE-CFA9D26F377F}" type="presOf" srcId="{28888755-727E-436B-B2F2-DA7896544A65}" destId="{E73C75A9-370D-4528-9D5A-DC45E9965E9A}" srcOrd="0" destOrd="0" presId="urn:microsoft.com/office/officeart/2008/layout/LinedList"/>
    <dgm:cxn modelId="{23BD5E8F-0F7E-41D3-8444-3A612D73826C}" type="presOf" srcId="{48096665-F98A-4372-9642-AA104F5D458A}" destId="{45DD1A6C-76D0-48BF-ADEE-9CFD0AC633ED}" srcOrd="0" destOrd="0" presId="urn:microsoft.com/office/officeart/2008/layout/Lined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FDA4189F-6BC7-487A-8727-E4C8BD4FA91F}" type="presParOf" srcId="{BA1BB7F3-0235-401F-B7E2-AA2042771F40}" destId="{D6D9FDC9-EA11-495A-94DE-D9E0E1C33AA2}" srcOrd="0" destOrd="0" presId="urn:microsoft.com/office/officeart/2008/layout/LinedList"/>
    <dgm:cxn modelId="{F8DDF0A4-19FF-4AD2-BFD6-87480BB7B96E}" type="presParOf" srcId="{BA1BB7F3-0235-401F-B7E2-AA2042771F40}" destId="{BB04B526-CF3E-4ADF-AE37-8A72EE246B27}" srcOrd="1" destOrd="0" presId="urn:microsoft.com/office/officeart/2008/layout/LinedList"/>
    <dgm:cxn modelId="{4F88DD3D-8749-4F3B-AE36-14C4643CD08D}" type="presParOf" srcId="{BB04B526-CF3E-4ADF-AE37-8A72EE246B27}" destId="{CA62BA31-7193-48BE-A717-5876FD1A69EC}" srcOrd="0" destOrd="0" presId="urn:microsoft.com/office/officeart/2008/layout/LinedList"/>
    <dgm:cxn modelId="{D36AAA6B-B37A-419F-8765-713DAC300306}" type="presParOf" srcId="{BB04B526-CF3E-4ADF-AE37-8A72EE246B27}" destId="{173790D7-D6A4-4960-8E8D-5CBA568AACC3}" srcOrd="1" destOrd="0" presId="urn:microsoft.com/office/officeart/2008/layout/LinedList"/>
    <dgm:cxn modelId="{3A97AEBC-A3BC-42F7-948F-BDECAAFDB3D9}" type="presParOf" srcId="{173790D7-D6A4-4960-8E8D-5CBA568AACC3}" destId="{6A7F1952-5928-4393-8F96-25F1FC93CDFA}" srcOrd="0" destOrd="0" presId="urn:microsoft.com/office/officeart/2008/layout/LinedList"/>
    <dgm:cxn modelId="{9D04D26F-BCB2-44C4-B449-E359C2E3D5EC}" type="presParOf" srcId="{173790D7-D6A4-4960-8E8D-5CBA568AACC3}" destId="{E675340C-01B4-4E4F-B62A-DD5974F495C8}" srcOrd="1" destOrd="0" presId="urn:microsoft.com/office/officeart/2008/layout/LinedList"/>
    <dgm:cxn modelId="{B1FC7D3B-6CAA-46FE-98C7-BEC82AECBDDE}" type="presParOf" srcId="{E675340C-01B4-4E4F-B62A-DD5974F495C8}" destId="{364C06B6-5EC0-4122-9140-A6CD59D95845}" srcOrd="0" destOrd="0" presId="urn:microsoft.com/office/officeart/2008/layout/LinedList"/>
    <dgm:cxn modelId="{742C7399-59E3-49E0-B666-D792C7C59563}" type="presParOf" srcId="{E675340C-01B4-4E4F-B62A-DD5974F495C8}" destId="{D7D5D16A-6F73-4554-8226-92A8FE0883B9}" srcOrd="1" destOrd="0" presId="urn:microsoft.com/office/officeart/2008/layout/LinedList"/>
    <dgm:cxn modelId="{2DE26546-7326-4516-A318-74DC8B7D7F1C}" type="presParOf" srcId="{E675340C-01B4-4E4F-B62A-DD5974F495C8}" destId="{40CF0B28-99F8-460C-91C8-511DD117C9AF}" srcOrd="2" destOrd="0" presId="urn:microsoft.com/office/officeart/2008/layout/LinedList"/>
    <dgm:cxn modelId="{FC10A88F-CB73-480F-ADAA-098F48A4DE7B}" type="presParOf" srcId="{173790D7-D6A4-4960-8E8D-5CBA568AACC3}" destId="{FCDE05B9-1CEF-4671-93C1-234E3A57D90E}" srcOrd="2" destOrd="0" presId="urn:microsoft.com/office/officeart/2008/layout/LinedList"/>
    <dgm:cxn modelId="{16105DB5-6CC1-4941-91C2-CBE79CAF165F}" type="presParOf" srcId="{173790D7-D6A4-4960-8E8D-5CBA568AACC3}" destId="{040BF740-B736-42CB-BEB7-A1AEFE75C67D}" srcOrd="3" destOrd="0" presId="urn:microsoft.com/office/officeart/2008/layout/LinedList"/>
    <dgm:cxn modelId="{09170268-4E8F-4107-A0D0-87E3B6A6CC18}" type="presParOf" srcId="{BA1BB7F3-0235-401F-B7E2-AA2042771F40}" destId="{5E8C1E44-5AC3-41C6-9E62-33B6F5F1AD94}" srcOrd="2" destOrd="0" presId="urn:microsoft.com/office/officeart/2008/layout/LinedList"/>
    <dgm:cxn modelId="{D629E9D3-5860-442D-B361-301DD1EED4D9}" type="presParOf" srcId="{BA1BB7F3-0235-401F-B7E2-AA2042771F40}" destId="{B5DE7219-0990-4151-BDC1-E06C62E027B4}" srcOrd="3" destOrd="0" presId="urn:microsoft.com/office/officeart/2008/layout/LinedList"/>
    <dgm:cxn modelId="{280FAAFF-F455-4DFB-97E5-D6EA371C7D49}" type="presParOf" srcId="{B5DE7219-0990-4151-BDC1-E06C62E027B4}" destId="{65285496-486F-436C-A80F-C447FAF9F4CF}" srcOrd="0" destOrd="0" presId="urn:microsoft.com/office/officeart/2008/layout/LinedList"/>
    <dgm:cxn modelId="{D714E262-9BA2-4A29-90F1-073DEE5BF2C7}" type="presParOf" srcId="{B5DE7219-0990-4151-BDC1-E06C62E027B4}" destId="{B7907D33-7D8A-4633-9D91-FC0986A80911}" srcOrd="1" destOrd="0" presId="urn:microsoft.com/office/officeart/2008/layout/LinedList"/>
    <dgm:cxn modelId="{D51AF5C3-DF5B-44CC-A3DB-57BF48322A36}" type="presParOf" srcId="{B7907D33-7D8A-4633-9D91-FC0986A80911}" destId="{5A054C8B-8740-4886-A920-CC8177C751AD}" srcOrd="0" destOrd="0" presId="urn:microsoft.com/office/officeart/2008/layout/LinedList"/>
    <dgm:cxn modelId="{2C654F03-942D-4CDF-995D-76BC916A3177}" type="presParOf" srcId="{B7907D33-7D8A-4633-9D91-FC0986A80911}" destId="{EAF9DA38-1B22-43B8-B581-04BF5C4BF0CF}" srcOrd="1" destOrd="0" presId="urn:microsoft.com/office/officeart/2008/layout/LinedList"/>
    <dgm:cxn modelId="{1F4D94A5-93B0-43EA-AFDD-C37C3CE9FB24}" type="presParOf" srcId="{EAF9DA38-1B22-43B8-B581-04BF5C4BF0CF}" destId="{A5D31BFB-B6A8-45F9-BDF4-9190A8238E0D}" srcOrd="0" destOrd="0" presId="urn:microsoft.com/office/officeart/2008/layout/LinedList"/>
    <dgm:cxn modelId="{31E24729-65B1-41C7-9254-B5758A9CDB17}" type="presParOf" srcId="{EAF9DA38-1B22-43B8-B581-04BF5C4BF0CF}" destId="{4EC41A2F-3C9D-498D-8D38-B726A5CBF104}" srcOrd="1" destOrd="0" presId="urn:microsoft.com/office/officeart/2008/layout/LinedList"/>
    <dgm:cxn modelId="{DE6E46E7-8E7B-45AB-9252-4DEA80AD3DA6}" type="presParOf" srcId="{EAF9DA38-1B22-43B8-B581-04BF5C4BF0CF}" destId="{439AA37E-3FF7-4DD1-93EE-0F7CB78278E9}" srcOrd="2" destOrd="0" presId="urn:microsoft.com/office/officeart/2008/layout/LinedList"/>
    <dgm:cxn modelId="{F62D6677-973E-4DA3-AB0B-FE3056166172}" type="presParOf" srcId="{B7907D33-7D8A-4633-9D91-FC0986A80911}" destId="{8165ADD5-3434-402C-981A-5C7B3AA56E67}" srcOrd="2" destOrd="0" presId="urn:microsoft.com/office/officeart/2008/layout/LinedList"/>
    <dgm:cxn modelId="{49EE9385-0AE5-4EA7-8EC3-54F1775F4A30}" type="presParOf" srcId="{B7907D33-7D8A-4633-9D91-FC0986A80911}" destId="{9E3B6190-49EB-430B-B9F0-5C0DB60801DE}" srcOrd="3" destOrd="0" presId="urn:microsoft.com/office/officeart/2008/layout/LinedList"/>
    <dgm:cxn modelId="{228E1D04-C171-457A-911F-1AA2A942F4C1}" type="presParOf" srcId="{BA1BB7F3-0235-401F-B7E2-AA2042771F40}" destId="{6A383F02-AC9A-41D2-928B-6AB34A0020B8}" srcOrd="4" destOrd="0" presId="urn:microsoft.com/office/officeart/2008/layout/LinedList"/>
    <dgm:cxn modelId="{B7C58EE6-2DA8-4CB7-87A7-69ABC8E210B5}" type="presParOf" srcId="{BA1BB7F3-0235-401F-B7E2-AA2042771F40}" destId="{38B695E5-2AD8-45C1-A79B-476A2DDA40F2}" srcOrd="5" destOrd="0" presId="urn:microsoft.com/office/officeart/2008/layout/LinedList"/>
    <dgm:cxn modelId="{5AAAAE41-97A3-4583-9A2F-BE037E285288}" type="presParOf" srcId="{38B695E5-2AD8-45C1-A79B-476A2DDA40F2}" destId="{FBE68479-A467-49B6-98DA-81D05CAB1991}" srcOrd="0" destOrd="0" presId="urn:microsoft.com/office/officeart/2008/layout/LinedList"/>
    <dgm:cxn modelId="{7EC07FDB-8659-4C65-9115-226CAE104A19}" type="presParOf" srcId="{38B695E5-2AD8-45C1-A79B-476A2DDA40F2}" destId="{0328DE95-FE71-44D3-A6D5-A1D1EE17F0A1}" srcOrd="1" destOrd="0" presId="urn:microsoft.com/office/officeart/2008/layout/LinedList"/>
    <dgm:cxn modelId="{3B2CFBC9-26FF-4114-828B-81427FA3DCFD}" type="presParOf" srcId="{0328DE95-FE71-44D3-A6D5-A1D1EE17F0A1}" destId="{794DECF9-EF33-4294-B1D6-88D467958207}" srcOrd="0" destOrd="0" presId="urn:microsoft.com/office/officeart/2008/layout/LinedList"/>
    <dgm:cxn modelId="{A5453F8A-B84C-48A5-8620-A8107CF2B5A8}" type="presParOf" srcId="{0328DE95-FE71-44D3-A6D5-A1D1EE17F0A1}" destId="{DAF695C8-CE9E-46E8-A721-EF11894BC141}" srcOrd="1" destOrd="0" presId="urn:microsoft.com/office/officeart/2008/layout/LinedList"/>
    <dgm:cxn modelId="{052E2C99-430F-4CB7-B7B7-F455868EF455}" type="presParOf" srcId="{DAF695C8-CE9E-46E8-A721-EF11894BC141}" destId="{42E96D05-483D-4D4B-BCEA-6365C907A30B}" srcOrd="0" destOrd="0" presId="urn:microsoft.com/office/officeart/2008/layout/LinedList"/>
    <dgm:cxn modelId="{7499B1E9-7BB0-406B-938F-5B0BF0A8C550}" type="presParOf" srcId="{DAF695C8-CE9E-46E8-A721-EF11894BC141}" destId="{31D20D11-3BF7-4525-B76E-4C95792A3715}" srcOrd="1" destOrd="0" presId="urn:microsoft.com/office/officeart/2008/layout/LinedList"/>
    <dgm:cxn modelId="{740CBE78-BE6D-4CDB-A70C-13216E0C2A2D}" type="presParOf" srcId="{DAF695C8-CE9E-46E8-A721-EF11894BC141}" destId="{B3ABA04A-86C3-4C7A-8E2D-F2F5C15C1743}" srcOrd="2" destOrd="0" presId="urn:microsoft.com/office/officeart/2008/layout/LinedList"/>
    <dgm:cxn modelId="{1A23D0CE-833F-477B-A7A2-058CE40A3D94}" type="presParOf" srcId="{0328DE95-FE71-44D3-A6D5-A1D1EE17F0A1}" destId="{BD23CC9C-5C35-4F77-B20E-F9045F511949}" srcOrd="2" destOrd="0" presId="urn:microsoft.com/office/officeart/2008/layout/LinedList"/>
    <dgm:cxn modelId="{C6A56D91-6627-4927-ACD4-73FF25B5EC05}" type="presParOf" srcId="{0328DE95-FE71-44D3-A6D5-A1D1EE17F0A1}" destId="{58F7986C-A299-4074-976E-9DC9D3C674D7}" srcOrd="3" destOrd="0" presId="urn:microsoft.com/office/officeart/2008/layout/LinedList"/>
    <dgm:cxn modelId="{64A42A98-7E24-4BF7-B538-094B5E8F6A5E}" type="presParOf" srcId="{BA1BB7F3-0235-401F-B7E2-AA2042771F40}" destId="{1728F4EC-A092-493C-9B5E-CF8B486A4435}" srcOrd="6" destOrd="0" presId="urn:microsoft.com/office/officeart/2008/layout/LinedList"/>
    <dgm:cxn modelId="{EB58F895-1A97-444D-B32C-F112FA1DBA4A}" type="presParOf" srcId="{BA1BB7F3-0235-401F-B7E2-AA2042771F40}" destId="{B2D4ADD9-01A9-4421-9467-AE2E8A923B41}" srcOrd="7" destOrd="0" presId="urn:microsoft.com/office/officeart/2008/layout/LinedList"/>
    <dgm:cxn modelId="{83B827D7-F8E5-4387-ACE0-D834A2A7C10E}" type="presParOf" srcId="{B2D4ADD9-01A9-4421-9467-AE2E8A923B41}" destId="{E73C75A9-370D-4528-9D5A-DC45E9965E9A}" srcOrd="0" destOrd="0" presId="urn:microsoft.com/office/officeart/2008/layout/LinedList"/>
    <dgm:cxn modelId="{8D6BC514-9C3F-4EF2-BAFD-B36127DDB7E7}" type="presParOf" srcId="{B2D4ADD9-01A9-4421-9467-AE2E8A923B41}" destId="{91C12354-D619-4261-9859-77C45280BB60}" srcOrd="1" destOrd="0" presId="urn:microsoft.com/office/officeart/2008/layout/LinedList"/>
    <dgm:cxn modelId="{B21BD84E-844B-4CDC-8C8B-40E54B29D7B7}" type="presParOf" srcId="{91C12354-D619-4261-9859-77C45280BB60}" destId="{9F484B6F-CFD6-458D-A9B8-9F22416968EA}" srcOrd="0" destOrd="0" presId="urn:microsoft.com/office/officeart/2008/layout/LinedList"/>
    <dgm:cxn modelId="{F63762EE-BE3F-4D3F-9B0C-E1AB7B0D8A87}" type="presParOf" srcId="{91C12354-D619-4261-9859-77C45280BB60}" destId="{E51D6CFE-C513-47BC-ABC9-25988D80F93D}" srcOrd="1" destOrd="0" presId="urn:microsoft.com/office/officeart/2008/layout/LinedList"/>
    <dgm:cxn modelId="{90AF1723-6EE8-4913-BD76-1379CA1978D4}" type="presParOf" srcId="{E51D6CFE-C513-47BC-ABC9-25988D80F93D}" destId="{EC2BA09E-C93E-4BC6-9BE4-CBEB44EDEEFA}" srcOrd="0" destOrd="0" presId="urn:microsoft.com/office/officeart/2008/layout/LinedList"/>
    <dgm:cxn modelId="{893BAA7E-82C2-4D44-80A3-1D1D01405528}" type="presParOf" srcId="{E51D6CFE-C513-47BC-ABC9-25988D80F93D}" destId="{10686E9C-5906-4207-B550-23AAC7AC3515}" srcOrd="1" destOrd="0" presId="urn:microsoft.com/office/officeart/2008/layout/LinedList"/>
    <dgm:cxn modelId="{13C0AF2E-3C1C-4CE4-894A-18C8A6B3AD71}" type="presParOf" srcId="{E51D6CFE-C513-47BC-ABC9-25988D80F93D}" destId="{A63B6876-6D6F-4F59-854E-97252EF7BC55}" srcOrd="2" destOrd="0" presId="urn:microsoft.com/office/officeart/2008/layout/LinedList"/>
    <dgm:cxn modelId="{06716FEE-754C-4A24-B4C9-4669D82BB4DF}" type="presParOf" srcId="{91C12354-D619-4261-9859-77C45280BB60}" destId="{083EB5C1-CAF9-4A68-98B0-2267BF4A0542}" srcOrd="2" destOrd="0" presId="urn:microsoft.com/office/officeart/2008/layout/LinedList"/>
    <dgm:cxn modelId="{AC603DF6-97DC-48FD-AC00-34311C781D8E}" type="presParOf" srcId="{91C12354-D619-4261-9859-77C45280BB60}" destId="{8D887CCD-B4B2-4082-8676-CE6523019AB8}" srcOrd="3" destOrd="0" presId="urn:microsoft.com/office/officeart/2008/layout/LinedList"/>
    <dgm:cxn modelId="{140DF815-33F0-4B77-A769-4AB471D3541B}" type="presParOf" srcId="{BA1BB7F3-0235-401F-B7E2-AA2042771F40}" destId="{81EB405E-69C8-42BC-AB14-D51E7C59A24C}" srcOrd="8" destOrd="0" presId="urn:microsoft.com/office/officeart/2008/layout/LinedList"/>
    <dgm:cxn modelId="{CBBE3FFC-587C-4C76-BC6B-32EEB3C7E5E2}" type="presParOf" srcId="{BA1BB7F3-0235-401F-B7E2-AA2042771F40}" destId="{20BB275D-820C-4875-B43A-1EBBC3CD4B4A}" srcOrd="9" destOrd="0" presId="urn:microsoft.com/office/officeart/2008/layout/LinedList"/>
    <dgm:cxn modelId="{8AB34D97-1B0B-430E-BC97-1A9E6518AAA2}" type="presParOf" srcId="{20BB275D-820C-4875-B43A-1EBBC3CD4B4A}" destId="{2F38D784-3C59-477B-9EDD-040208BD9502}" srcOrd="0" destOrd="0" presId="urn:microsoft.com/office/officeart/2008/layout/LinedList"/>
    <dgm:cxn modelId="{80E50F4D-B8CA-4B76-BD8A-8847815364EC}" type="presParOf" srcId="{20BB275D-820C-4875-B43A-1EBBC3CD4B4A}" destId="{BCA5E3B9-C9CE-43A4-BCBF-BC447C49CF3A}" srcOrd="1" destOrd="0" presId="urn:microsoft.com/office/officeart/2008/layout/LinedList"/>
    <dgm:cxn modelId="{E396CF63-F7CB-4F0B-97F7-C40BDB4F142D}" type="presParOf" srcId="{BCA5E3B9-C9CE-43A4-BCBF-BC447C49CF3A}" destId="{DF33CEAD-1D82-4D96-AC23-E46B291ECC82}" srcOrd="0" destOrd="0" presId="urn:microsoft.com/office/officeart/2008/layout/LinedList"/>
    <dgm:cxn modelId="{2E36EC7E-9E21-4FA0-BC1D-2BE6AA24D199}" type="presParOf" srcId="{BCA5E3B9-C9CE-43A4-BCBF-BC447C49CF3A}" destId="{B5D62466-19A3-4596-A61D-CA3F85422BFA}" srcOrd="1" destOrd="0" presId="urn:microsoft.com/office/officeart/2008/layout/LinedList"/>
    <dgm:cxn modelId="{F472A2B6-7ED2-4F98-98D1-1EABCD17CD43}" type="presParOf" srcId="{B5D62466-19A3-4596-A61D-CA3F85422BFA}" destId="{E6CFC237-7E3F-401B-AC61-138955C65848}" srcOrd="0" destOrd="0" presId="urn:microsoft.com/office/officeart/2008/layout/LinedList"/>
    <dgm:cxn modelId="{97E0CFC4-33C2-431A-BA4B-F2EEAB6764A2}" type="presParOf" srcId="{B5D62466-19A3-4596-A61D-CA3F85422BFA}" destId="{6757490D-D2EC-4FF2-B157-641BD12008DC}" srcOrd="1" destOrd="0" presId="urn:microsoft.com/office/officeart/2008/layout/LinedList"/>
    <dgm:cxn modelId="{9B4F11D7-2C46-4FB8-A0AC-08BB94C4B06C}" type="presParOf" srcId="{B5D62466-19A3-4596-A61D-CA3F85422BFA}" destId="{9E4683F0-D030-44B6-834E-29B6F84A37A6}" srcOrd="2" destOrd="0" presId="urn:microsoft.com/office/officeart/2008/layout/LinedList"/>
    <dgm:cxn modelId="{9EA0C8A8-A730-487B-86D6-229244A4DD02}" type="presParOf" srcId="{BCA5E3B9-C9CE-43A4-BCBF-BC447C49CF3A}" destId="{0854FCD1-9B16-46D6-8CC0-D98E847701DE}" srcOrd="2" destOrd="0" presId="urn:microsoft.com/office/officeart/2008/layout/LinedList"/>
    <dgm:cxn modelId="{914FFF29-2F31-47B6-95B9-2FD0398D2041}" type="presParOf" srcId="{BCA5E3B9-C9CE-43A4-BCBF-BC447C49CF3A}" destId="{EFB8FDF0-3DE4-4FEE-949B-7B8B49744B3C}" srcOrd="3" destOrd="0" presId="urn:microsoft.com/office/officeart/2008/layout/LinedList"/>
    <dgm:cxn modelId="{6F9BC5F5-AE5A-44E5-B279-3E3F2D572CDE}" type="presParOf" srcId="{BA1BB7F3-0235-401F-B7E2-AA2042771F40}" destId="{5D8C517F-DDD1-4C39-A77B-C9DA0FF7A2A9}" srcOrd="10" destOrd="0" presId="urn:microsoft.com/office/officeart/2008/layout/LinedList"/>
    <dgm:cxn modelId="{C5D5F6EE-4528-4E2E-AAB5-08E6AAB4B372}" type="presParOf" srcId="{BA1BB7F3-0235-401F-B7E2-AA2042771F40}" destId="{6756E641-8DF8-46BA-A439-56827D4E1D87}" srcOrd="11" destOrd="0" presId="urn:microsoft.com/office/officeart/2008/layout/LinedList"/>
    <dgm:cxn modelId="{6C7064DA-9A26-4B16-88E8-CA8203C14410}" type="presParOf" srcId="{6756E641-8DF8-46BA-A439-56827D4E1D87}" destId="{62D752C4-5D09-4DFC-8DFD-C2E81B2F372C}" srcOrd="0" destOrd="0" presId="urn:microsoft.com/office/officeart/2008/layout/LinedList"/>
    <dgm:cxn modelId="{619536A4-A362-4D6B-8CE1-860E297EA4CE}" type="presParOf" srcId="{6756E641-8DF8-46BA-A439-56827D4E1D87}" destId="{D83A963A-D92F-4866-959D-CF979BA3BD35}" srcOrd="1" destOrd="0" presId="urn:microsoft.com/office/officeart/2008/layout/LinedList"/>
    <dgm:cxn modelId="{CE3967E4-8CAA-4C60-BB89-DB73020A305C}" type="presParOf" srcId="{D83A963A-D92F-4866-959D-CF979BA3BD35}" destId="{6A556A2D-01DD-4455-BDA4-A3A39E6A4509}" srcOrd="0" destOrd="0" presId="urn:microsoft.com/office/officeart/2008/layout/LinedList"/>
    <dgm:cxn modelId="{A3EBCA24-8AAD-4224-9CBC-1F609A9940DB}" type="presParOf" srcId="{D83A963A-D92F-4866-959D-CF979BA3BD35}" destId="{BC866D6F-A98F-491D-883E-EC164AAC1E22}" srcOrd="1" destOrd="0" presId="urn:microsoft.com/office/officeart/2008/layout/LinedList"/>
    <dgm:cxn modelId="{A3F40E08-5FD4-40BA-92AA-6D94529BACDC}" type="presParOf" srcId="{BC866D6F-A98F-491D-883E-EC164AAC1E22}" destId="{8B80396F-7E1B-49BD-B823-714755869694}" srcOrd="0" destOrd="0" presId="urn:microsoft.com/office/officeart/2008/layout/LinedList"/>
    <dgm:cxn modelId="{09F7BE49-4809-4AD8-AD8A-90B79065F0A7}" type="presParOf" srcId="{BC866D6F-A98F-491D-883E-EC164AAC1E22}" destId="{18FA2DE5-FB17-40A6-9F0F-28A734D9A89C}" srcOrd="1" destOrd="0" presId="urn:microsoft.com/office/officeart/2008/layout/LinedList"/>
    <dgm:cxn modelId="{CE2D6694-8715-4132-BB41-0416931085CA}" type="presParOf" srcId="{BC866D6F-A98F-491D-883E-EC164AAC1E22}" destId="{AC2612B2-6644-4781-9868-1C3F3CBF84E7}" srcOrd="2" destOrd="0" presId="urn:microsoft.com/office/officeart/2008/layout/LinedList"/>
    <dgm:cxn modelId="{67DD34D8-26B3-4DF3-97E8-583305FB39B8}" type="presParOf" srcId="{D83A963A-D92F-4866-959D-CF979BA3BD35}" destId="{7B2EB7BF-9C81-428D-A0BE-AE37854E6225}" srcOrd="2" destOrd="0" presId="urn:microsoft.com/office/officeart/2008/layout/LinedList"/>
    <dgm:cxn modelId="{B59A83DA-1069-4701-9516-F84630809B9F}" type="presParOf" srcId="{D83A963A-D92F-4866-959D-CF979BA3BD35}" destId="{FDAA5481-7999-49A3-9A6E-66F69537AF47}" srcOrd="3" destOrd="0" presId="urn:microsoft.com/office/officeart/2008/layout/LinedList"/>
    <dgm:cxn modelId="{A0F58936-A61E-4920-9138-3A60A67B6D4A}" type="presParOf" srcId="{BA1BB7F3-0235-401F-B7E2-AA2042771F40}" destId="{ED8FB61C-1D0F-4627-95CE-18D6CD6729B1}" srcOrd="12" destOrd="0" presId="urn:microsoft.com/office/officeart/2008/layout/LinedList"/>
    <dgm:cxn modelId="{311D06C6-B8A5-4E9A-B090-9BF9ED476FCB}" type="presParOf" srcId="{BA1BB7F3-0235-401F-B7E2-AA2042771F40}" destId="{BBBD4EAE-E76C-45CF-A866-E4C7205C436E}" srcOrd="13" destOrd="0" presId="urn:microsoft.com/office/officeart/2008/layout/LinedList"/>
    <dgm:cxn modelId="{63887C85-BE2F-4A49-86AE-106DE370C5FD}" type="presParOf" srcId="{BBBD4EAE-E76C-45CF-A866-E4C7205C436E}" destId="{45DD1A6C-76D0-48BF-ADEE-9CFD0AC633ED}" srcOrd="0" destOrd="0" presId="urn:microsoft.com/office/officeart/2008/layout/LinedList"/>
    <dgm:cxn modelId="{F7FC3E2F-EBFB-4DBC-BD90-E94FDE8BB269}" type="presParOf" srcId="{BBBD4EAE-E76C-45CF-A866-E4C7205C436E}" destId="{BA9183F8-40B8-44AB-87EA-6D1A61193C2F}" srcOrd="1" destOrd="0" presId="urn:microsoft.com/office/officeart/2008/layout/LinedList"/>
    <dgm:cxn modelId="{2B3023A7-76F8-45D2-AE9D-C956A11D29F0}" type="presParOf" srcId="{BA9183F8-40B8-44AB-87EA-6D1A61193C2F}" destId="{B63C1E10-BBA3-47E3-9985-02947AA7992B}" srcOrd="0" destOrd="0" presId="urn:microsoft.com/office/officeart/2008/layout/LinedList"/>
    <dgm:cxn modelId="{18BD77EC-90E9-46F4-A08A-DC8DA998E0E6}" type="presParOf" srcId="{BA9183F8-40B8-44AB-87EA-6D1A61193C2F}" destId="{332B377E-652B-4458-8EF1-F86CF0C87C32}" srcOrd="1" destOrd="0" presId="urn:microsoft.com/office/officeart/2008/layout/LinedList"/>
    <dgm:cxn modelId="{64F7269D-413C-49A2-A902-069AF559E50D}" type="presParOf" srcId="{332B377E-652B-4458-8EF1-F86CF0C87C32}" destId="{29C3CC10-0D7E-4041-9E52-F12DBFF65B60}" srcOrd="0" destOrd="0" presId="urn:microsoft.com/office/officeart/2008/layout/LinedList"/>
    <dgm:cxn modelId="{57603BE9-560B-42CF-A9E9-E1C6D8F14857}" type="presParOf" srcId="{332B377E-652B-4458-8EF1-F86CF0C87C32}" destId="{298A67C5-8D79-429E-A867-D2A2261851A4}" srcOrd="1" destOrd="0" presId="urn:microsoft.com/office/officeart/2008/layout/LinedList"/>
    <dgm:cxn modelId="{9CAB22AF-A4A7-4E59-AF3A-7D48B7649B25}" type="presParOf" srcId="{332B377E-652B-4458-8EF1-F86CF0C87C32}" destId="{41207B2F-DC07-4D17-8EE3-4B93D6D3E131}" srcOrd="2" destOrd="0" presId="urn:microsoft.com/office/officeart/2008/layout/LinedList"/>
    <dgm:cxn modelId="{62A8B02D-828E-4C29-A2F6-AA7DCF0F659F}" type="presParOf" srcId="{BA9183F8-40B8-44AB-87EA-6D1A61193C2F}" destId="{449DCC3F-69E1-4AA3-98F0-FD89AE6956C5}" srcOrd="2" destOrd="0" presId="urn:microsoft.com/office/officeart/2008/layout/LinedList"/>
    <dgm:cxn modelId="{14872E4E-66E0-4D3C-98E6-18E63AE442F0}" type="presParOf" srcId="{BA9183F8-40B8-44AB-87EA-6D1A61193C2F}" destId="{99D018CA-8529-4F5A-8FC3-8D1DF77C0748}" srcOrd="3" destOrd="0" presId="urn:microsoft.com/office/officeart/2008/layout/LinedList"/>
    <dgm:cxn modelId="{53F360DD-05F4-4C03-915C-7F9DE2160DE4}" type="presParOf" srcId="{BA1BB7F3-0235-401F-B7E2-AA2042771F40}" destId="{3ADEEE4A-4DE0-47D4-BEDB-A2770754FC63}" srcOrd="14" destOrd="0" presId="urn:microsoft.com/office/officeart/2008/layout/LinedList"/>
    <dgm:cxn modelId="{80F924B4-EB98-42FD-A625-DF69DB2E48CA}" type="presParOf" srcId="{BA1BB7F3-0235-401F-B7E2-AA2042771F40}" destId="{5132E9AE-8059-46CC-AB7B-4EA4C54B21E8}" srcOrd="15" destOrd="0" presId="urn:microsoft.com/office/officeart/2008/layout/LinedList"/>
    <dgm:cxn modelId="{002B9A19-9946-44B3-8DDC-1282C904A71E}" type="presParOf" srcId="{5132E9AE-8059-46CC-AB7B-4EA4C54B21E8}" destId="{1B911C2A-3611-4CF3-9FF0-31D39F19AAFB}" srcOrd="0" destOrd="0" presId="urn:microsoft.com/office/officeart/2008/layout/LinedList"/>
    <dgm:cxn modelId="{AEF0C65C-7289-44A9-ABA2-BEFE5B844CF6}" type="presParOf" srcId="{5132E9AE-8059-46CC-AB7B-4EA4C54B21E8}" destId="{AAC18E55-87EC-43F2-A158-D6E0DE715FEF}" srcOrd="1" destOrd="0" presId="urn:microsoft.com/office/officeart/2008/layout/LinedList"/>
    <dgm:cxn modelId="{08323D81-BD11-44BB-99F7-42FB9AB9CD96}" type="presParOf" srcId="{AAC18E55-87EC-43F2-A158-D6E0DE715FEF}" destId="{E38E9089-541F-45AF-9D94-F764EEE7E3E0}" srcOrd="0" destOrd="0" presId="urn:microsoft.com/office/officeart/2008/layout/LinedList"/>
    <dgm:cxn modelId="{452A841A-A45D-489D-AAB2-B1F51ED9A8C0}" type="presParOf" srcId="{AAC18E55-87EC-43F2-A158-D6E0DE715FEF}" destId="{79FA98F1-CD2B-4919-BAFB-C9C8CA8E26B2}" srcOrd="1" destOrd="0" presId="urn:microsoft.com/office/officeart/2008/layout/LinedList"/>
    <dgm:cxn modelId="{A35068DE-D671-4F9A-9A54-4206B378631E}" type="presParOf" srcId="{79FA98F1-CD2B-4919-BAFB-C9C8CA8E26B2}" destId="{960C56B9-E300-4E24-844D-95E0CA7D3BFC}" srcOrd="0" destOrd="0" presId="urn:microsoft.com/office/officeart/2008/layout/LinedList"/>
    <dgm:cxn modelId="{4B80C05F-9E9B-4001-AAF6-DEF2F49B7A6A}" type="presParOf" srcId="{79FA98F1-CD2B-4919-BAFB-C9C8CA8E26B2}" destId="{2020B33D-8D0E-4142-AA09-AF3B994F8648}" srcOrd="1" destOrd="0" presId="urn:microsoft.com/office/officeart/2008/layout/LinedList"/>
    <dgm:cxn modelId="{C1554DB5-2352-4985-9D2E-32BFD92AE8FB}" type="presParOf" srcId="{79FA98F1-CD2B-4919-BAFB-C9C8CA8E26B2}" destId="{98351F4F-02B7-451A-A593-A8B5219A20B4}" srcOrd="2" destOrd="0" presId="urn:microsoft.com/office/officeart/2008/layout/LinedList"/>
    <dgm:cxn modelId="{E4ACBE0D-16FC-45BC-9A53-6FA8D33042D5}" type="presParOf" srcId="{AAC18E55-87EC-43F2-A158-D6E0DE715FEF}" destId="{9D0294F9-9A3A-49DA-8A71-5BA1D2CB8620}" srcOrd="2" destOrd="0" presId="urn:microsoft.com/office/officeart/2008/layout/LinedList"/>
    <dgm:cxn modelId="{8C5D71B4-D4DF-4C97-AB8B-D255D7FA9AA5}" type="presParOf" srcId="{AAC18E55-87EC-43F2-A158-D6E0DE715FEF}" destId="{E34BB74F-F3D8-45C8-9F14-A4E314C33C4F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1FB71AE-799F-401F-B628-46FCB685966C}" type="doc">
      <dgm:prSet loTypeId="urn:microsoft.com/office/officeart/2005/8/layout/radial5" loCatId="cycle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sr-Latn-RS"/>
        </a:p>
      </dgm:t>
    </dgm:pt>
    <dgm:pt modelId="{5FD2B6FF-3811-4742-88CC-501993F4A786}">
      <dgm:prSet phldrT="[Text]" custT="1"/>
      <dgm:spPr/>
      <dgm:t>
        <a:bodyPr/>
        <a:lstStyle/>
        <a:p>
          <a:r>
            <a:rPr lang="sr-Cyrl-RS" sz="1600" b="1" dirty="0" smtClean="0">
              <a:latin typeface="Times New Roman" pitchFamily="18" charset="0"/>
              <a:cs typeface="Times New Roman" pitchFamily="18" charset="0"/>
            </a:rPr>
            <a:t>Укупни расходи и издаци </a:t>
          </a:r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6</a:t>
          </a:r>
          <a:r>
            <a:rPr lang="sr-Cyrl-RS" sz="1600" b="1" dirty="0" smtClean="0">
              <a:latin typeface="Times New Roman" pitchFamily="18" charset="0"/>
              <a:cs typeface="Times New Roman" pitchFamily="18" charset="0"/>
            </a:rPr>
            <a:t>.100.033.000</a:t>
          </a:r>
          <a:endParaRPr lang="sr-Latn-RS" sz="1600" b="1" dirty="0">
            <a:latin typeface="Times New Roman" pitchFamily="18" charset="0"/>
            <a:cs typeface="Times New Roman" pitchFamily="18" charset="0"/>
          </a:endParaRPr>
        </a:p>
      </dgm:t>
    </dgm:pt>
    <dgm:pt modelId="{F0ED77A6-BCD2-4F40-A4AE-DE424C05E064}" type="parTrans" cxnId="{7D774DC5-A678-41D6-AB0A-C78B80D81FA5}">
      <dgm:prSet/>
      <dgm:spPr/>
      <dgm:t>
        <a:bodyPr/>
        <a:lstStyle/>
        <a:p>
          <a:endParaRPr lang="sr-Latn-RS" sz="1500"/>
        </a:p>
      </dgm:t>
    </dgm:pt>
    <dgm:pt modelId="{442AFBAE-69CB-4654-811F-CA32C622E66E}" type="sibTrans" cxnId="{7D774DC5-A678-41D6-AB0A-C78B80D81FA5}">
      <dgm:prSet/>
      <dgm:spPr/>
      <dgm:t>
        <a:bodyPr/>
        <a:lstStyle/>
        <a:p>
          <a:endParaRPr lang="sr-Latn-RS" sz="1500"/>
        </a:p>
      </dgm:t>
    </dgm:pt>
    <dgm:pt modelId="{F46EBE35-4EE8-4BA6-B291-D772BC03955D}">
      <dgm:prSet phldrT="[Text]"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Коришћење роба и услуга 1.708</a:t>
          </a:r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.</a:t>
          </a:r>
          <a:r>
            <a:rPr lang="sr-Cyrl-RS" sz="1600" b="1" dirty="0" smtClean="0">
              <a:latin typeface="Times New Roman" pitchFamily="18" charset="0"/>
              <a:cs typeface="Times New Roman" pitchFamily="18" charset="0"/>
            </a:rPr>
            <a:t>331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.000 динара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dgm:t>
    </dgm:pt>
    <dgm:pt modelId="{937FFA0F-C58E-4369-88AB-92C057AD9FE7}" type="parTrans" cxnId="{C868D3B7-4512-44CA-ADAC-9CD3157A4589}">
      <dgm:prSet custT="1"/>
      <dgm:spPr/>
      <dgm:t>
        <a:bodyPr/>
        <a:lstStyle/>
        <a:p>
          <a:endParaRPr lang="sr-Latn-RS" sz="1500"/>
        </a:p>
      </dgm:t>
    </dgm:pt>
    <dgm:pt modelId="{2F346F93-F153-4E8D-BD8F-F95017C6567B}" type="sibTrans" cxnId="{C868D3B7-4512-44CA-ADAC-9CD3157A4589}">
      <dgm:prSet/>
      <dgm:spPr/>
      <dgm:t>
        <a:bodyPr/>
        <a:lstStyle/>
        <a:p>
          <a:endParaRPr lang="sr-Latn-RS" sz="1500"/>
        </a:p>
      </dgm:t>
    </dgm:pt>
    <dgm:pt modelId="{A3A63050-DC9D-4DED-9014-CD444AED1D05}">
      <dgm:prSet custT="1"/>
      <dgm:spPr/>
      <dgm:t>
        <a:bodyPr/>
        <a:lstStyle/>
        <a:p>
          <a:r>
            <a:rPr lang="sr-Cyrl-RS" sz="1600" b="1" dirty="0" smtClean="0">
              <a:latin typeface="Times New Roman" pitchFamily="18" charset="0"/>
              <a:cs typeface="Times New Roman" pitchFamily="18" charset="0"/>
            </a:rPr>
            <a:t>Дотације и трансфери 6</a:t>
          </a:r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05</a:t>
          </a:r>
          <a:r>
            <a:rPr lang="sr-Cyrl-RS" sz="1600" b="1" dirty="0" smtClean="0">
              <a:latin typeface="Times New Roman" pitchFamily="18" charset="0"/>
              <a:cs typeface="Times New Roman" pitchFamily="18" charset="0"/>
            </a:rPr>
            <a:t>.</a:t>
          </a:r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885</a:t>
          </a:r>
          <a:r>
            <a:rPr lang="sr-Cyrl-RS" sz="1600" b="1" dirty="0" smtClean="0">
              <a:latin typeface="Times New Roman" pitchFamily="18" charset="0"/>
              <a:cs typeface="Times New Roman" pitchFamily="18" charset="0"/>
            </a:rPr>
            <a:t>.000 динара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dgm:t>
    </dgm:pt>
    <dgm:pt modelId="{5EF532FC-34CD-4BCD-AB16-C2AB7B926DE8}" type="parTrans" cxnId="{56882527-C4CA-4F4B-83C9-9FB5E965C7F0}">
      <dgm:prSet custT="1"/>
      <dgm:spPr/>
      <dgm:t>
        <a:bodyPr/>
        <a:lstStyle/>
        <a:p>
          <a:endParaRPr lang="sr-Latn-RS" sz="1500"/>
        </a:p>
      </dgm:t>
    </dgm:pt>
    <dgm:pt modelId="{2BEBA5FA-BCFC-4777-AAC5-512A016673D0}" type="sibTrans" cxnId="{56882527-C4CA-4F4B-83C9-9FB5E965C7F0}">
      <dgm:prSet/>
      <dgm:spPr/>
      <dgm:t>
        <a:bodyPr/>
        <a:lstStyle/>
        <a:p>
          <a:endParaRPr lang="sr-Latn-RS" sz="1500"/>
        </a:p>
      </dgm:t>
    </dgm:pt>
    <dgm:pt modelId="{84A81489-BE9B-44F4-9E83-720DEB1630A9}">
      <dgm:prSet custT="1"/>
      <dgm:spPr/>
      <dgm:t>
        <a:bodyPr/>
        <a:lstStyle/>
        <a:p>
          <a:r>
            <a:rPr lang="sr-Cyrl-RS" sz="1400" b="1" dirty="0" smtClean="0">
              <a:latin typeface="Times New Roman" pitchFamily="18" charset="0"/>
              <a:cs typeface="Times New Roman" pitchFamily="18" charset="0"/>
            </a:rPr>
            <a:t>Расходи за запослене</a:t>
          </a:r>
          <a:endParaRPr lang="en-US" sz="14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2</a:t>
          </a:r>
          <a:r>
            <a:rPr lang="sr-Cyrl-RS" sz="1400" b="1" dirty="0" smtClean="0">
              <a:latin typeface="Times New Roman" pitchFamily="18" charset="0"/>
              <a:cs typeface="Times New Roman" pitchFamily="18" charset="0"/>
            </a:rPr>
            <a:t>.</a:t>
          </a:r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13</a:t>
          </a:r>
          <a:r>
            <a:rPr lang="sr-Cyrl-RS" sz="1400" b="1" dirty="0" smtClean="0">
              <a:latin typeface="Times New Roman" pitchFamily="18" charset="0"/>
              <a:cs typeface="Times New Roman" pitchFamily="18" charset="0"/>
            </a:rPr>
            <a:t>3.361.000  динара</a:t>
          </a:r>
          <a:endParaRPr lang="en-US" sz="1400" b="1" dirty="0">
            <a:latin typeface="Times New Roman" pitchFamily="18" charset="0"/>
            <a:cs typeface="Times New Roman" pitchFamily="18" charset="0"/>
          </a:endParaRPr>
        </a:p>
      </dgm:t>
    </dgm:pt>
    <dgm:pt modelId="{8E8185FC-4360-4916-B087-163AF52DC896}" type="parTrans" cxnId="{C80C8AA3-5DA6-4B27-9C75-EC1DF3DF6D44}">
      <dgm:prSet custT="1"/>
      <dgm:spPr/>
      <dgm:t>
        <a:bodyPr/>
        <a:lstStyle/>
        <a:p>
          <a:endParaRPr lang="sr-Latn-RS" sz="1500"/>
        </a:p>
      </dgm:t>
    </dgm:pt>
    <dgm:pt modelId="{B388FEC9-0A4F-4292-B08F-19BD46C84FAB}" type="sibTrans" cxnId="{C80C8AA3-5DA6-4B27-9C75-EC1DF3DF6D44}">
      <dgm:prSet/>
      <dgm:spPr/>
      <dgm:t>
        <a:bodyPr/>
        <a:lstStyle/>
        <a:p>
          <a:endParaRPr lang="sr-Latn-RS" sz="1500"/>
        </a:p>
      </dgm:t>
    </dgm:pt>
    <dgm:pt modelId="{3577BED1-53BD-4F4B-863F-963B8712B96D}">
      <dgm:prSet custT="1"/>
      <dgm:spPr/>
      <dgm:t>
        <a:bodyPr/>
        <a:lstStyle/>
        <a:p>
          <a:r>
            <a:rPr lang="sr-Cyrl-RS" sz="1400" b="1" dirty="0" smtClean="0">
              <a:latin typeface="Times New Roman" pitchFamily="18" charset="0"/>
              <a:cs typeface="Times New Roman" pitchFamily="18" charset="0"/>
            </a:rPr>
            <a:t>Социјално осигурање и социјална заштита </a:t>
          </a:r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197</a:t>
          </a:r>
          <a:r>
            <a:rPr lang="sr-Cyrl-RS" sz="1400" b="1" dirty="0" smtClean="0">
              <a:latin typeface="Times New Roman" pitchFamily="18" charset="0"/>
              <a:cs typeface="Times New Roman" pitchFamily="18" charset="0"/>
            </a:rPr>
            <a:t>.</a:t>
          </a:r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550</a:t>
          </a:r>
          <a:r>
            <a:rPr lang="sr-Cyrl-RS" sz="1400" b="1" dirty="0" smtClean="0">
              <a:latin typeface="Times New Roman" pitchFamily="18" charset="0"/>
              <a:cs typeface="Times New Roman" pitchFamily="18" charset="0"/>
            </a:rPr>
            <a:t>.000  динара</a:t>
          </a:r>
          <a:endParaRPr lang="en-US" sz="1400" b="1" dirty="0">
            <a:latin typeface="Times New Roman" pitchFamily="18" charset="0"/>
            <a:cs typeface="Times New Roman" pitchFamily="18" charset="0"/>
          </a:endParaRPr>
        </a:p>
      </dgm:t>
    </dgm:pt>
    <dgm:pt modelId="{16F3E9BF-69BE-485D-9088-B483DB2C9360}" type="parTrans" cxnId="{4FAF8305-DE5E-46D8-9D8F-ED2ECB0F3334}">
      <dgm:prSet custT="1"/>
      <dgm:spPr/>
      <dgm:t>
        <a:bodyPr/>
        <a:lstStyle/>
        <a:p>
          <a:endParaRPr lang="sr-Latn-RS" sz="1500"/>
        </a:p>
      </dgm:t>
    </dgm:pt>
    <dgm:pt modelId="{FC95F62D-2BE2-4506-91C8-FA80DA16E057}" type="sibTrans" cxnId="{4FAF8305-DE5E-46D8-9D8F-ED2ECB0F3334}">
      <dgm:prSet/>
      <dgm:spPr/>
      <dgm:t>
        <a:bodyPr/>
        <a:lstStyle/>
        <a:p>
          <a:endParaRPr lang="sr-Latn-RS" sz="1500"/>
        </a:p>
      </dgm:t>
    </dgm:pt>
    <dgm:pt modelId="{42E0798F-4B88-4814-AC0A-953CA4274348}">
      <dgm:prSet custT="1"/>
      <dgm:spPr/>
      <dgm:t>
        <a:bodyPr/>
        <a:lstStyle/>
        <a:p>
          <a:r>
            <a:rPr lang="sr-Cyrl-RS" sz="1600" b="1" dirty="0" smtClean="0">
              <a:latin typeface="Times New Roman" pitchFamily="18" charset="0"/>
              <a:cs typeface="Times New Roman" pitchFamily="18" charset="0"/>
            </a:rPr>
            <a:t>Субвенције </a:t>
          </a:r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459</a:t>
          </a:r>
          <a:r>
            <a:rPr lang="sr-Cyrl-RS" sz="1600" b="1" dirty="0" smtClean="0">
              <a:latin typeface="Times New Roman" pitchFamily="18" charset="0"/>
              <a:cs typeface="Times New Roman" pitchFamily="18" charset="0"/>
            </a:rPr>
            <a:t>.</a:t>
          </a:r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000</a:t>
          </a:r>
          <a:r>
            <a:rPr lang="sr-Cyrl-RS" sz="1600" b="1" dirty="0" smtClean="0">
              <a:latin typeface="Times New Roman" pitchFamily="18" charset="0"/>
              <a:cs typeface="Times New Roman" pitchFamily="18" charset="0"/>
            </a:rPr>
            <a:t>.000 динара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dgm:t>
    </dgm:pt>
    <dgm:pt modelId="{887655D3-0387-4E2F-AE79-9D7ADA557C94}" type="parTrans" cxnId="{F0ABAA45-315A-4BEC-8149-574706CA9827}">
      <dgm:prSet custT="1"/>
      <dgm:spPr/>
      <dgm:t>
        <a:bodyPr/>
        <a:lstStyle/>
        <a:p>
          <a:endParaRPr lang="sr-Latn-RS" sz="1500"/>
        </a:p>
      </dgm:t>
    </dgm:pt>
    <dgm:pt modelId="{90BEC542-6CE9-4602-A7A9-46CAF5D29F8D}" type="sibTrans" cxnId="{F0ABAA45-315A-4BEC-8149-574706CA9827}">
      <dgm:prSet/>
      <dgm:spPr/>
      <dgm:t>
        <a:bodyPr/>
        <a:lstStyle/>
        <a:p>
          <a:endParaRPr lang="sr-Latn-RS" sz="1500"/>
        </a:p>
      </dgm:t>
    </dgm:pt>
    <dgm:pt modelId="{740A5787-EF96-4B57-B794-100638DD2E99}">
      <dgm:prSet custT="1"/>
      <dgm:spPr/>
      <dgm:t>
        <a:bodyPr/>
        <a:lstStyle/>
        <a:p>
          <a:r>
            <a:rPr lang="sr-Cyrl-RS" sz="1400" b="1" dirty="0" smtClean="0">
              <a:latin typeface="Times New Roman" pitchFamily="18" charset="0"/>
              <a:cs typeface="Times New Roman" pitchFamily="18" charset="0"/>
            </a:rPr>
            <a:t>Остали расходи </a:t>
          </a:r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36</a:t>
          </a:r>
          <a:r>
            <a:rPr lang="sr-Cyrl-RS" sz="1400" b="1" dirty="0" smtClean="0">
              <a:latin typeface="Times New Roman" pitchFamily="18" charset="0"/>
              <a:cs typeface="Times New Roman" pitchFamily="18" charset="0"/>
            </a:rPr>
            <a:t>9.137.000 динара</a:t>
          </a:r>
          <a:endParaRPr lang="en-US" sz="1400" b="1" dirty="0">
            <a:latin typeface="Times New Roman" pitchFamily="18" charset="0"/>
            <a:cs typeface="Times New Roman" pitchFamily="18" charset="0"/>
          </a:endParaRPr>
        </a:p>
      </dgm:t>
    </dgm:pt>
    <dgm:pt modelId="{801DCC99-EF82-4470-8C52-A089B62C1C7F}" type="parTrans" cxnId="{B674201C-EFD8-4318-BE06-B667AD36E80A}">
      <dgm:prSet custT="1"/>
      <dgm:spPr/>
      <dgm:t>
        <a:bodyPr/>
        <a:lstStyle/>
        <a:p>
          <a:endParaRPr lang="sr-Latn-RS" sz="1500"/>
        </a:p>
      </dgm:t>
    </dgm:pt>
    <dgm:pt modelId="{685B614F-9359-454E-A876-ADEB186A7FED}" type="sibTrans" cxnId="{B674201C-EFD8-4318-BE06-B667AD36E80A}">
      <dgm:prSet/>
      <dgm:spPr/>
      <dgm:t>
        <a:bodyPr/>
        <a:lstStyle/>
        <a:p>
          <a:endParaRPr lang="sr-Latn-RS" sz="1500"/>
        </a:p>
      </dgm:t>
    </dgm:pt>
    <dgm:pt modelId="{2B132A59-CA5F-4D9A-B7F4-8250A07B665C}">
      <dgm:prSet custT="1"/>
      <dgm:spPr/>
      <dgm:t>
        <a:bodyPr/>
        <a:lstStyle/>
        <a:p>
          <a:r>
            <a:rPr lang="sr-Cyrl-RS" sz="1600" b="1" dirty="0" smtClean="0">
              <a:latin typeface="Times New Roman" pitchFamily="18" charset="0"/>
              <a:cs typeface="Times New Roman" pitchFamily="18" charset="0"/>
            </a:rPr>
            <a:t>Средства резерве 12.000.000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dgm:t>
    </dgm:pt>
    <dgm:pt modelId="{B487E651-45DD-4C0F-9C6C-DC662F2962F8}" type="parTrans" cxnId="{5F189291-A982-4E44-A023-02ED1DD1EBCE}">
      <dgm:prSet custT="1"/>
      <dgm:spPr/>
      <dgm:t>
        <a:bodyPr/>
        <a:lstStyle/>
        <a:p>
          <a:endParaRPr lang="sr-Latn-RS" sz="1500"/>
        </a:p>
      </dgm:t>
    </dgm:pt>
    <dgm:pt modelId="{33666455-8256-4799-9F6F-FEFAA718F9DF}" type="sibTrans" cxnId="{5F189291-A982-4E44-A023-02ED1DD1EBCE}">
      <dgm:prSet/>
      <dgm:spPr/>
      <dgm:t>
        <a:bodyPr/>
        <a:lstStyle/>
        <a:p>
          <a:endParaRPr lang="sr-Latn-RS" sz="1500"/>
        </a:p>
      </dgm:t>
    </dgm:pt>
    <dgm:pt modelId="{3EC97370-B838-4003-8443-0A92529A9259}">
      <dgm:prSet custT="1"/>
      <dgm:spPr/>
      <dgm:t>
        <a:bodyPr/>
        <a:lstStyle/>
        <a:p>
          <a:r>
            <a:rPr lang="sr-Cyrl-RS" sz="1600" b="1" dirty="0" smtClean="0">
              <a:latin typeface="Times New Roman" pitchFamily="18" charset="0"/>
              <a:cs typeface="Times New Roman" pitchFamily="18" charset="0"/>
            </a:rPr>
            <a:t>Капитални издаци </a:t>
          </a:r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56</a:t>
          </a:r>
          <a:r>
            <a:rPr lang="sr-Cyrl-RS" sz="1600" b="1" dirty="0" smtClean="0">
              <a:latin typeface="Times New Roman" pitchFamily="18" charset="0"/>
              <a:cs typeface="Times New Roman" pitchFamily="18" charset="0"/>
            </a:rPr>
            <a:t>4.269.000 динара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dgm:t>
    </dgm:pt>
    <dgm:pt modelId="{04A3CAC7-EDAF-4106-91EE-AF6127DC4F06}" type="parTrans" cxnId="{C5CD7525-9FF4-49B1-8E05-86EAA0087447}">
      <dgm:prSet custT="1"/>
      <dgm:spPr/>
      <dgm:t>
        <a:bodyPr/>
        <a:lstStyle/>
        <a:p>
          <a:endParaRPr lang="sr-Latn-RS" sz="1500"/>
        </a:p>
      </dgm:t>
    </dgm:pt>
    <dgm:pt modelId="{0C3A50CF-9396-44FE-9927-A8F6BEFF5A92}" type="sibTrans" cxnId="{C5CD7525-9FF4-49B1-8E05-86EAA0087447}">
      <dgm:prSet/>
      <dgm:spPr/>
      <dgm:t>
        <a:bodyPr/>
        <a:lstStyle/>
        <a:p>
          <a:endParaRPr lang="sr-Latn-RS" sz="1500"/>
        </a:p>
      </dgm:t>
    </dgm:pt>
    <dgm:pt modelId="{332D42C7-7EBA-496C-A1FC-3568B0A1CD3B}">
      <dgm:prSet custT="1"/>
      <dgm:spPr/>
      <dgm:t>
        <a:bodyPr/>
        <a:lstStyle/>
        <a:p>
          <a:r>
            <a:rPr lang="sr-Cyrl-RS" sz="1600" b="1" dirty="0" smtClean="0">
              <a:latin typeface="Times New Roman" pitchFamily="18" charset="0"/>
              <a:cs typeface="Times New Roman" pitchFamily="18" charset="0"/>
            </a:rPr>
            <a:t>Отплата камата и пратећи трошкови 2</a:t>
          </a:r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5</a:t>
          </a:r>
          <a:r>
            <a:rPr lang="sr-Cyrl-RS" sz="1600" b="1" dirty="0" smtClean="0">
              <a:latin typeface="Times New Roman" pitchFamily="18" charset="0"/>
              <a:cs typeface="Times New Roman" pitchFamily="18" charset="0"/>
            </a:rPr>
            <a:t>.500.000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dgm:t>
    </dgm:pt>
    <dgm:pt modelId="{01760479-2B5A-4C7B-B5BF-1E6E02ADCE35}" type="parTrans" cxnId="{F03F8828-4C29-41FC-96B0-E4F2DCA47CE3}">
      <dgm:prSet custT="1"/>
      <dgm:spPr/>
      <dgm:t>
        <a:bodyPr/>
        <a:lstStyle/>
        <a:p>
          <a:endParaRPr lang="sr-Latn-RS" sz="1500"/>
        </a:p>
      </dgm:t>
    </dgm:pt>
    <dgm:pt modelId="{E5042E4B-3BEF-4264-9518-FBC68DD6BDE0}" type="sibTrans" cxnId="{F03F8828-4C29-41FC-96B0-E4F2DCA47CE3}">
      <dgm:prSet/>
      <dgm:spPr/>
      <dgm:t>
        <a:bodyPr/>
        <a:lstStyle/>
        <a:p>
          <a:endParaRPr lang="sr-Latn-RS" sz="1500"/>
        </a:p>
      </dgm:t>
    </dgm:pt>
    <dgm:pt modelId="{87A379B2-4FFA-49D5-B5CE-F7639E700026}">
      <dgm:prSet custT="1"/>
      <dgm:spPr/>
      <dgm:t>
        <a:bodyPr/>
        <a:lstStyle/>
        <a:p>
          <a:r>
            <a:rPr lang="sr-Cyrl-RS" sz="1400" b="1" dirty="0" smtClean="0">
              <a:latin typeface="Times New Roman" pitchFamily="18" charset="0"/>
              <a:cs typeface="Times New Roman" pitchFamily="18" charset="0"/>
            </a:rPr>
            <a:t>Издаци за отплату главнице и набавку финансијске имовине</a:t>
          </a:r>
        </a:p>
        <a:p>
          <a:r>
            <a:rPr lang="sr-Cyrl-RS" sz="1400" b="1" dirty="0" smtClean="0">
              <a:latin typeface="Times New Roman" pitchFamily="18" charset="0"/>
              <a:cs typeface="Times New Roman" pitchFamily="18" charset="0"/>
            </a:rPr>
            <a:t>25.000.000</a:t>
          </a:r>
          <a:endParaRPr lang="en-US" sz="1400" b="1" dirty="0">
            <a:latin typeface="Times New Roman" pitchFamily="18" charset="0"/>
            <a:cs typeface="Times New Roman" pitchFamily="18" charset="0"/>
          </a:endParaRPr>
        </a:p>
      </dgm:t>
    </dgm:pt>
    <dgm:pt modelId="{2B651683-B08B-42BB-9BFC-CA704645F766}" type="parTrans" cxnId="{041A3175-3E74-490C-8E7C-85B172019FE2}">
      <dgm:prSet/>
      <dgm:spPr/>
      <dgm:t>
        <a:bodyPr/>
        <a:lstStyle/>
        <a:p>
          <a:endParaRPr lang="en-US"/>
        </a:p>
      </dgm:t>
    </dgm:pt>
    <dgm:pt modelId="{087CC037-1DA1-46D4-96FC-EF1D60013409}" type="sibTrans" cxnId="{041A3175-3E74-490C-8E7C-85B172019FE2}">
      <dgm:prSet/>
      <dgm:spPr/>
      <dgm:t>
        <a:bodyPr/>
        <a:lstStyle/>
        <a:p>
          <a:endParaRPr lang="en-US"/>
        </a:p>
      </dgm:t>
    </dgm:pt>
    <dgm:pt modelId="{8AB0CE40-1E7D-4C5A-876E-DC9817568B7B}" type="pres">
      <dgm:prSet presAssocID="{71FB71AE-799F-401F-B628-46FCB685966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4F0DDC6-3086-4398-AA26-80AE03551856}" type="pres">
      <dgm:prSet presAssocID="{5FD2B6FF-3811-4742-88CC-501993F4A786}" presName="centerShape" presStyleLbl="node0" presStyleIdx="0" presStyleCnt="1" custScaleX="170715" custScaleY="155789"/>
      <dgm:spPr/>
      <dgm:t>
        <a:bodyPr/>
        <a:lstStyle/>
        <a:p>
          <a:endParaRPr lang="en-US"/>
        </a:p>
      </dgm:t>
    </dgm:pt>
    <dgm:pt modelId="{5955C746-C08F-482B-9135-72F120777DF5}" type="pres">
      <dgm:prSet presAssocID="{937FFA0F-C58E-4369-88AB-92C057AD9FE7}" presName="parTrans" presStyleLbl="sibTrans2D1" presStyleIdx="0" presStyleCnt="10"/>
      <dgm:spPr/>
      <dgm:t>
        <a:bodyPr/>
        <a:lstStyle/>
        <a:p>
          <a:endParaRPr lang="en-US"/>
        </a:p>
      </dgm:t>
    </dgm:pt>
    <dgm:pt modelId="{AE556EA2-89F0-4293-803F-F4D37F9CFCA7}" type="pres">
      <dgm:prSet presAssocID="{937FFA0F-C58E-4369-88AB-92C057AD9FE7}" presName="connectorText" presStyleLbl="sibTrans2D1" presStyleIdx="0" presStyleCnt="10"/>
      <dgm:spPr/>
      <dgm:t>
        <a:bodyPr/>
        <a:lstStyle/>
        <a:p>
          <a:endParaRPr lang="en-US"/>
        </a:p>
      </dgm:t>
    </dgm:pt>
    <dgm:pt modelId="{AB7F6786-1234-477C-9F4C-F55B6C82AD84}" type="pres">
      <dgm:prSet presAssocID="{F46EBE35-4EE8-4BA6-B291-D772BC03955D}" presName="node" presStyleLbl="node1" presStyleIdx="0" presStyleCnt="10" custScaleX="180992" custScaleY="131313" custRadScaleRad="99909" custRadScaleInc="157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31AC11-7F01-47EB-AD37-84CCD9449705}" type="pres">
      <dgm:prSet presAssocID="{5EF532FC-34CD-4BCD-AB16-C2AB7B926DE8}" presName="parTrans" presStyleLbl="sibTrans2D1" presStyleIdx="1" presStyleCnt="10"/>
      <dgm:spPr/>
      <dgm:t>
        <a:bodyPr/>
        <a:lstStyle/>
        <a:p>
          <a:endParaRPr lang="en-US"/>
        </a:p>
      </dgm:t>
    </dgm:pt>
    <dgm:pt modelId="{7E6207BD-80A5-41A6-8396-9302F568C51F}" type="pres">
      <dgm:prSet presAssocID="{5EF532FC-34CD-4BCD-AB16-C2AB7B926DE8}" presName="connectorText" presStyleLbl="sibTrans2D1" presStyleIdx="1" presStyleCnt="10"/>
      <dgm:spPr/>
      <dgm:t>
        <a:bodyPr/>
        <a:lstStyle/>
        <a:p>
          <a:endParaRPr lang="en-US"/>
        </a:p>
      </dgm:t>
    </dgm:pt>
    <dgm:pt modelId="{FDEA7EA2-57C7-4FED-8EF7-FBCF7AE77FA7}" type="pres">
      <dgm:prSet presAssocID="{A3A63050-DC9D-4DED-9014-CD444AED1D05}" presName="node" presStyleLbl="node1" presStyleIdx="1" presStyleCnt="10" custScaleX="168356" custScaleY="124545" custRadScaleRad="109291" custRadScaleInc="354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8CD766-2806-485D-AC4E-65E0610E7B8F}" type="pres">
      <dgm:prSet presAssocID="{8E8185FC-4360-4916-B087-163AF52DC896}" presName="parTrans" presStyleLbl="sibTrans2D1" presStyleIdx="2" presStyleCnt="10" custScaleX="158098"/>
      <dgm:spPr/>
      <dgm:t>
        <a:bodyPr/>
        <a:lstStyle/>
        <a:p>
          <a:endParaRPr lang="en-US"/>
        </a:p>
      </dgm:t>
    </dgm:pt>
    <dgm:pt modelId="{4D7C2CF9-757A-4B8A-A46F-0DCFFD6904CE}" type="pres">
      <dgm:prSet presAssocID="{8E8185FC-4360-4916-B087-163AF52DC896}" presName="connectorText" presStyleLbl="sibTrans2D1" presStyleIdx="2" presStyleCnt="10"/>
      <dgm:spPr/>
      <dgm:t>
        <a:bodyPr/>
        <a:lstStyle/>
        <a:p>
          <a:endParaRPr lang="en-US"/>
        </a:p>
      </dgm:t>
    </dgm:pt>
    <dgm:pt modelId="{2EC365C1-F5C0-44FE-BCCB-23F17213EE16}" type="pres">
      <dgm:prSet presAssocID="{84A81489-BE9B-44F4-9E83-720DEB1630A9}" presName="node" presStyleLbl="node1" presStyleIdx="2" presStyleCnt="10" custScaleX="168356" custScaleY="1245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2E8800-D606-4DB3-A4B9-405A493E7746}" type="pres">
      <dgm:prSet presAssocID="{16F3E9BF-69BE-485D-9088-B483DB2C9360}" presName="parTrans" presStyleLbl="sibTrans2D1" presStyleIdx="3" presStyleCnt="10" custScaleX="133570" custScaleY="103527" custLinFactNeighborX="-857" custLinFactNeighborY="2912"/>
      <dgm:spPr/>
      <dgm:t>
        <a:bodyPr/>
        <a:lstStyle/>
        <a:p>
          <a:endParaRPr lang="en-US"/>
        </a:p>
      </dgm:t>
    </dgm:pt>
    <dgm:pt modelId="{718B88A2-315A-433C-9007-FC6A4730F1F7}" type="pres">
      <dgm:prSet presAssocID="{16F3E9BF-69BE-485D-9088-B483DB2C9360}" presName="connectorText" presStyleLbl="sibTrans2D1" presStyleIdx="3" presStyleCnt="10"/>
      <dgm:spPr/>
      <dgm:t>
        <a:bodyPr/>
        <a:lstStyle/>
        <a:p>
          <a:endParaRPr lang="en-US"/>
        </a:p>
      </dgm:t>
    </dgm:pt>
    <dgm:pt modelId="{C09D1489-D186-4974-8766-387552545FF3}" type="pres">
      <dgm:prSet presAssocID="{3577BED1-53BD-4F4B-863F-963B8712B96D}" presName="node" presStyleLbl="node1" presStyleIdx="3" presStyleCnt="10" custScaleX="168356" custScaleY="124545" custRadScaleRad="100867" custRadScaleInc="40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0B01A5-B1D0-4F48-AD16-3886D446EB30}" type="pres">
      <dgm:prSet presAssocID="{887655D3-0387-4E2F-AE79-9D7ADA557C94}" presName="parTrans" presStyleLbl="sibTrans2D1" presStyleIdx="4" presStyleCnt="10"/>
      <dgm:spPr/>
      <dgm:t>
        <a:bodyPr/>
        <a:lstStyle/>
        <a:p>
          <a:endParaRPr lang="en-US"/>
        </a:p>
      </dgm:t>
    </dgm:pt>
    <dgm:pt modelId="{85A768C8-ACC9-49D5-B812-E535128D6388}" type="pres">
      <dgm:prSet presAssocID="{887655D3-0387-4E2F-AE79-9D7ADA557C94}" presName="connectorText" presStyleLbl="sibTrans2D1" presStyleIdx="4" presStyleCnt="10"/>
      <dgm:spPr/>
      <dgm:t>
        <a:bodyPr/>
        <a:lstStyle/>
        <a:p>
          <a:endParaRPr lang="en-US"/>
        </a:p>
      </dgm:t>
    </dgm:pt>
    <dgm:pt modelId="{D43F152D-FC32-4762-B5DF-D4B39AC9DD42}" type="pres">
      <dgm:prSet presAssocID="{42E0798F-4B88-4814-AC0A-953CA4274348}" presName="node" presStyleLbl="node1" presStyleIdx="4" presStyleCnt="10" custScaleX="160739" custScaleY="114624" custRadScaleRad="107828" custRadScaleInc="-132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74F7FB-96B6-4C78-9DE8-5047DD0053BD}" type="pres">
      <dgm:prSet presAssocID="{801DCC99-EF82-4470-8C52-A089B62C1C7F}" presName="parTrans" presStyleLbl="sibTrans2D1" presStyleIdx="5" presStyleCnt="10" custScaleX="115727"/>
      <dgm:spPr/>
      <dgm:t>
        <a:bodyPr/>
        <a:lstStyle/>
        <a:p>
          <a:endParaRPr lang="en-US"/>
        </a:p>
      </dgm:t>
    </dgm:pt>
    <dgm:pt modelId="{7EB376F2-90B6-42CB-AC67-2BC0F5C937FC}" type="pres">
      <dgm:prSet presAssocID="{801DCC99-EF82-4470-8C52-A089B62C1C7F}" presName="connectorText" presStyleLbl="sibTrans2D1" presStyleIdx="5" presStyleCnt="10"/>
      <dgm:spPr/>
      <dgm:t>
        <a:bodyPr/>
        <a:lstStyle/>
        <a:p>
          <a:endParaRPr lang="en-US"/>
        </a:p>
      </dgm:t>
    </dgm:pt>
    <dgm:pt modelId="{2297AA18-22F1-4AC1-97C9-ADFD762276CC}" type="pres">
      <dgm:prSet presAssocID="{740A5787-EF96-4B57-B794-100638DD2E99}" presName="node" presStyleLbl="node1" presStyleIdx="5" presStyleCnt="10" custScaleX="147553" custScaleY="124545" custRadScaleRad="99654" custRadScaleInc="4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337E02-19F0-4FA0-9EF0-21B158F46BB3}" type="pres">
      <dgm:prSet presAssocID="{B487E651-45DD-4C0F-9C6C-DC662F2962F8}" presName="parTrans" presStyleLbl="sibTrans2D1" presStyleIdx="6" presStyleCnt="10" custScaleX="126554"/>
      <dgm:spPr/>
      <dgm:t>
        <a:bodyPr/>
        <a:lstStyle/>
        <a:p>
          <a:endParaRPr lang="en-US"/>
        </a:p>
      </dgm:t>
    </dgm:pt>
    <dgm:pt modelId="{BA61798E-3F8B-47D1-A94C-DAA0349BDCE3}" type="pres">
      <dgm:prSet presAssocID="{B487E651-45DD-4C0F-9C6C-DC662F2962F8}" presName="connectorText" presStyleLbl="sibTrans2D1" presStyleIdx="6" presStyleCnt="10"/>
      <dgm:spPr/>
      <dgm:t>
        <a:bodyPr/>
        <a:lstStyle/>
        <a:p>
          <a:endParaRPr lang="en-US"/>
        </a:p>
      </dgm:t>
    </dgm:pt>
    <dgm:pt modelId="{781C0277-5F2A-4DBD-A718-DB753D52A9BC}" type="pres">
      <dgm:prSet presAssocID="{2B132A59-CA5F-4D9A-B7F4-8250A07B665C}" presName="node" presStyleLbl="node1" presStyleIdx="6" presStyleCnt="10" custScaleX="168356" custScaleY="1245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B398C3-611C-4E0F-BB39-3946F1E98632}" type="pres">
      <dgm:prSet presAssocID="{04A3CAC7-EDAF-4106-91EE-AF6127DC4F06}" presName="parTrans" presStyleLbl="sibTrans2D1" presStyleIdx="7" presStyleCnt="10" custScaleX="158097"/>
      <dgm:spPr/>
      <dgm:t>
        <a:bodyPr/>
        <a:lstStyle/>
        <a:p>
          <a:endParaRPr lang="en-US"/>
        </a:p>
      </dgm:t>
    </dgm:pt>
    <dgm:pt modelId="{5D7952FC-8F3B-4255-9A6A-5C119A5ED746}" type="pres">
      <dgm:prSet presAssocID="{04A3CAC7-EDAF-4106-91EE-AF6127DC4F06}" presName="connectorText" presStyleLbl="sibTrans2D1" presStyleIdx="7" presStyleCnt="10"/>
      <dgm:spPr/>
      <dgm:t>
        <a:bodyPr/>
        <a:lstStyle/>
        <a:p>
          <a:endParaRPr lang="en-US"/>
        </a:p>
      </dgm:t>
    </dgm:pt>
    <dgm:pt modelId="{0261912C-23AF-4D42-9E0A-070FA6821E2C}" type="pres">
      <dgm:prSet presAssocID="{3EC97370-B838-4003-8443-0A92529A9259}" presName="node" presStyleLbl="node1" presStyleIdx="7" presStyleCnt="10" custScaleX="168356" custScaleY="124545" custRadScaleRad="116701" custRadScaleInc="-223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ED19FD-C54A-4753-90F1-A3A2E4AC8184}" type="pres">
      <dgm:prSet presAssocID="{2B651683-B08B-42BB-9BFC-CA704645F766}" presName="parTrans" presStyleLbl="sibTrans2D1" presStyleIdx="8" presStyleCnt="10"/>
      <dgm:spPr/>
      <dgm:t>
        <a:bodyPr/>
        <a:lstStyle/>
        <a:p>
          <a:endParaRPr lang="en-US"/>
        </a:p>
      </dgm:t>
    </dgm:pt>
    <dgm:pt modelId="{9C3F01F2-DC9F-40B9-A099-D776C3CD0047}" type="pres">
      <dgm:prSet presAssocID="{2B651683-B08B-42BB-9BFC-CA704645F766}" presName="connectorText" presStyleLbl="sibTrans2D1" presStyleIdx="8" presStyleCnt="10"/>
      <dgm:spPr/>
      <dgm:t>
        <a:bodyPr/>
        <a:lstStyle/>
        <a:p>
          <a:endParaRPr lang="en-US"/>
        </a:p>
      </dgm:t>
    </dgm:pt>
    <dgm:pt modelId="{561ABBA0-32E8-4C97-A9DB-BB34A5AD0A26}" type="pres">
      <dgm:prSet presAssocID="{87A379B2-4FFA-49D5-B5CE-F7639E700026}" presName="node" presStyleLbl="node1" presStyleIdx="8" presStyleCnt="10" custScaleX="202445" custScaleY="150493" custRadScaleRad="113282" custRadScaleInc="-294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14B32E-80DA-4EFD-A0AA-F25A43DE61F3}" type="pres">
      <dgm:prSet presAssocID="{01760479-2B5A-4C7B-B5BF-1E6E02ADCE35}" presName="parTrans" presStyleLbl="sibTrans2D1" presStyleIdx="9" presStyleCnt="10"/>
      <dgm:spPr/>
      <dgm:t>
        <a:bodyPr/>
        <a:lstStyle/>
        <a:p>
          <a:endParaRPr lang="en-US"/>
        </a:p>
      </dgm:t>
    </dgm:pt>
    <dgm:pt modelId="{0C6AAA9A-175F-433C-996A-9D89777310B5}" type="pres">
      <dgm:prSet presAssocID="{01760479-2B5A-4C7B-B5BF-1E6E02ADCE35}" presName="connectorText" presStyleLbl="sibTrans2D1" presStyleIdx="9" presStyleCnt="10"/>
      <dgm:spPr/>
      <dgm:t>
        <a:bodyPr/>
        <a:lstStyle/>
        <a:p>
          <a:endParaRPr lang="en-US"/>
        </a:p>
      </dgm:t>
    </dgm:pt>
    <dgm:pt modelId="{1F535A91-D507-4094-98D4-639BB3E20FB2}" type="pres">
      <dgm:prSet presAssocID="{332D42C7-7EBA-496C-A1FC-3568B0A1CD3B}" presName="node" presStyleLbl="node1" presStyleIdx="9" presStyleCnt="10" custScaleX="179665" custScaleY="129035" custRadScaleRad="111738" custRadScaleInc="-202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FAF8305-DE5E-46D8-9D8F-ED2ECB0F3334}" srcId="{5FD2B6FF-3811-4742-88CC-501993F4A786}" destId="{3577BED1-53BD-4F4B-863F-963B8712B96D}" srcOrd="3" destOrd="0" parTransId="{16F3E9BF-69BE-485D-9088-B483DB2C9360}" sibTransId="{FC95F62D-2BE2-4506-91C8-FA80DA16E057}"/>
    <dgm:cxn modelId="{72C58226-06BF-4376-8B58-DD9E03614737}" type="presOf" srcId="{16F3E9BF-69BE-485D-9088-B483DB2C9360}" destId="{D42E8800-D606-4DB3-A4B9-405A493E7746}" srcOrd="0" destOrd="0" presId="urn:microsoft.com/office/officeart/2005/8/layout/radial5"/>
    <dgm:cxn modelId="{B674201C-EFD8-4318-BE06-B667AD36E80A}" srcId="{5FD2B6FF-3811-4742-88CC-501993F4A786}" destId="{740A5787-EF96-4B57-B794-100638DD2E99}" srcOrd="5" destOrd="0" parTransId="{801DCC99-EF82-4470-8C52-A089B62C1C7F}" sibTransId="{685B614F-9359-454E-A876-ADEB186A7FED}"/>
    <dgm:cxn modelId="{A9609C48-0F92-47EA-9014-9AD858E0EEC7}" type="presOf" srcId="{801DCC99-EF82-4470-8C52-A089B62C1C7F}" destId="{7EB376F2-90B6-42CB-AC67-2BC0F5C937FC}" srcOrd="1" destOrd="0" presId="urn:microsoft.com/office/officeart/2005/8/layout/radial5"/>
    <dgm:cxn modelId="{F03F8828-4C29-41FC-96B0-E4F2DCA47CE3}" srcId="{5FD2B6FF-3811-4742-88CC-501993F4A786}" destId="{332D42C7-7EBA-496C-A1FC-3568B0A1CD3B}" srcOrd="9" destOrd="0" parTransId="{01760479-2B5A-4C7B-B5BF-1E6E02ADCE35}" sibTransId="{E5042E4B-3BEF-4264-9518-FBC68DD6BDE0}"/>
    <dgm:cxn modelId="{EA06FCD8-3E43-4440-968D-320874DBD8B4}" type="presOf" srcId="{937FFA0F-C58E-4369-88AB-92C057AD9FE7}" destId="{AE556EA2-89F0-4293-803F-F4D37F9CFCA7}" srcOrd="1" destOrd="0" presId="urn:microsoft.com/office/officeart/2005/8/layout/radial5"/>
    <dgm:cxn modelId="{C012B1CC-2212-42B8-96D5-DCB7FFC1BFC3}" type="presOf" srcId="{8E8185FC-4360-4916-B087-163AF52DC896}" destId="{4D7C2CF9-757A-4B8A-A46F-0DCFFD6904CE}" srcOrd="1" destOrd="0" presId="urn:microsoft.com/office/officeart/2005/8/layout/radial5"/>
    <dgm:cxn modelId="{411F5DC2-6B40-4B55-B2CF-05587023D316}" type="presOf" srcId="{5EF532FC-34CD-4BCD-AB16-C2AB7B926DE8}" destId="{7E6207BD-80A5-41A6-8396-9302F568C51F}" srcOrd="1" destOrd="0" presId="urn:microsoft.com/office/officeart/2005/8/layout/radial5"/>
    <dgm:cxn modelId="{529C8740-EF05-47DA-B433-91913ADCC3F2}" type="presOf" srcId="{3EC97370-B838-4003-8443-0A92529A9259}" destId="{0261912C-23AF-4D42-9E0A-070FA6821E2C}" srcOrd="0" destOrd="0" presId="urn:microsoft.com/office/officeart/2005/8/layout/radial5"/>
    <dgm:cxn modelId="{19830946-E555-48D3-9D5D-89E627A2D404}" type="presOf" srcId="{937FFA0F-C58E-4369-88AB-92C057AD9FE7}" destId="{5955C746-C08F-482B-9135-72F120777DF5}" srcOrd="0" destOrd="0" presId="urn:microsoft.com/office/officeart/2005/8/layout/radial5"/>
    <dgm:cxn modelId="{D79A3145-20A4-442D-AE58-45EC73BFF44F}" type="presOf" srcId="{42E0798F-4B88-4814-AC0A-953CA4274348}" destId="{D43F152D-FC32-4762-B5DF-D4B39AC9DD42}" srcOrd="0" destOrd="0" presId="urn:microsoft.com/office/officeart/2005/8/layout/radial5"/>
    <dgm:cxn modelId="{26430F07-6EFE-403F-B34E-6D86C6EA369E}" type="presOf" srcId="{16F3E9BF-69BE-485D-9088-B483DB2C9360}" destId="{718B88A2-315A-433C-9007-FC6A4730F1F7}" srcOrd="1" destOrd="0" presId="urn:microsoft.com/office/officeart/2005/8/layout/radial5"/>
    <dgm:cxn modelId="{E89736E8-96A7-4DFC-912A-C20EE769F953}" type="presOf" srcId="{01760479-2B5A-4C7B-B5BF-1E6E02ADCE35}" destId="{4914B32E-80DA-4EFD-A0AA-F25A43DE61F3}" srcOrd="0" destOrd="0" presId="urn:microsoft.com/office/officeart/2005/8/layout/radial5"/>
    <dgm:cxn modelId="{F0ABAA45-315A-4BEC-8149-574706CA9827}" srcId="{5FD2B6FF-3811-4742-88CC-501993F4A786}" destId="{42E0798F-4B88-4814-AC0A-953CA4274348}" srcOrd="4" destOrd="0" parTransId="{887655D3-0387-4E2F-AE79-9D7ADA557C94}" sibTransId="{90BEC542-6CE9-4602-A7A9-46CAF5D29F8D}"/>
    <dgm:cxn modelId="{F1E949F6-C18E-456D-B01C-D2D3B6A6A72F}" type="presOf" srcId="{5EF532FC-34CD-4BCD-AB16-C2AB7B926DE8}" destId="{7331AC11-7F01-47EB-AD37-84CCD9449705}" srcOrd="0" destOrd="0" presId="urn:microsoft.com/office/officeart/2005/8/layout/radial5"/>
    <dgm:cxn modelId="{7D774DC5-A678-41D6-AB0A-C78B80D81FA5}" srcId="{71FB71AE-799F-401F-B628-46FCB685966C}" destId="{5FD2B6FF-3811-4742-88CC-501993F4A786}" srcOrd="0" destOrd="0" parTransId="{F0ED77A6-BCD2-4F40-A4AE-DE424C05E064}" sibTransId="{442AFBAE-69CB-4654-811F-CA32C622E66E}"/>
    <dgm:cxn modelId="{D9A4F6C1-2EC5-4AA5-9429-A1DD242B6F9A}" type="presOf" srcId="{5FD2B6FF-3811-4742-88CC-501993F4A786}" destId="{24F0DDC6-3086-4398-AA26-80AE03551856}" srcOrd="0" destOrd="0" presId="urn:microsoft.com/office/officeart/2005/8/layout/radial5"/>
    <dgm:cxn modelId="{C868D3B7-4512-44CA-ADAC-9CD3157A4589}" srcId="{5FD2B6FF-3811-4742-88CC-501993F4A786}" destId="{F46EBE35-4EE8-4BA6-B291-D772BC03955D}" srcOrd="0" destOrd="0" parTransId="{937FFA0F-C58E-4369-88AB-92C057AD9FE7}" sibTransId="{2F346F93-F153-4E8D-BD8F-F95017C6567B}"/>
    <dgm:cxn modelId="{989FA5C1-9087-41AE-82B4-9D3064CFB281}" type="presOf" srcId="{740A5787-EF96-4B57-B794-100638DD2E99}" destId="{2297AA18-22F1-4AC1-97C9-ADFD762276CC}" srcOrd="0" destOrd="0" presId="urn:microsoft.com/office/officeart/2005/8/layout/radial5"/>
    <dgm:cxn modelId="{56882527-C4CA-4F4B-83C9-9FB5E965C7F0}" srcId="{5FD2B6FF-3811-4742-88CC-501993F4A786}" destId="{A3A63050-DC9D-4DED-9014-CD444AED1D05}" srcOrd="1" destOrd="0" parTransId="{5EF532FC-34CD-4BCD-AB16-C2AB7B926DE8}" sibTransId="{2BEBA5FA-BCFC-4777-AAC5-512A016673D0}"/>
    <dgm:cxn modelId="{5F189291-A982-4E44-A023-02ED1DD1EBCE}" srcId="{5FD2B6FF-3811-4742-88CC-501993F4A786}" destId="{2B132A59-CA5F-4D9A-B7F4-8250A07B665C}" srcOrd="6" destOrd="0" parTransId="{B487E651-45DD-4C0F-9C6C-DC662F2962F8}" sibTransId="{33666455-8256-4799-9F6F-FEFAA718F9DF}"/>
    <dgm:cxn modelId="{78696D19-C253-443F-97AE-CC88CB4137CA}" type="presOf" srcId="{B487E651-45DD-4C0F-9C6C-DC662F2962F8}" destId="{16337E02-19F0-4FA0-9EF0-21B158F46BB3}" srcOrd="0" destOrd="0" presId="urn:microsoft.com/office/officeart/2005/8/layout/radial5"/>
    <dgm:cxn modelId="{74A58088-99B0-44BF-BED7-071F7959FF05}" type="presOf" srcId="{84A81489-BE9B-44F4-9E83-720DEB1630A9}" destId="{2EC365C1-F5C0-44FE-BCCB-23F17213EE16}" srcOrd="0" destOrd="0" presId="urn:microsoft.com/office/officeart/2005/8/layout/radial5"/>
    <dgm:cxn modelId="{4AD9CC38-14A1-45EC-B9DE-E036F21F953C}" type="presOf" srcId="{332D42C7-7EBA-496C-A1FC-3568B0A1CD3B}" destId="{1F535A91-D507-4094-98D4-639BB3E20FB2}" srcOrd="0" destOrd="0" presId="urn:microsoft.com/office/officeart/2005/8/layout/radial5"/>
    <dgm:cxn modelId="{7B512282-61FB-4AF4-94AE-15B46D68EA8D}" type="presOf" srcId="{887655D3-0387-4E2F-AE79-9D7ADA557C94}" destId="{85A768C8-ACC9-49D5-B812-E535128D6388}" srcOrd="1" destOrd="0" presId="urn:microsoft.com/office/officeart/2005/8/layout/radial5"/>
    <dgm:cxn modelId="{A5F301EC-6B58-4F58-85B9-0C668F6AB86A}" type="presOf" srcId="{3577BED1-53BD-4F4B-863F-963B8712B96D}" destId="{C09D1489-D186-4974-8766-387552545FF3}" srcOrd="0" destOrd="0" presId="urn:microsoft.com/office/officeart/2005/8/layout/radial5"/>
    <dgm:cxn modelId="{C847B051-A233-4106-84A7-53F6EC3AB75A}" type="presOf" srcId="{04A3CAC7-EDAF-4106-91EE-AF6127DC4F06}" destId="{5D7952FC-8F3B-4255-9A6A-5C119A5ED746}" srcOrd="1" destOrd="0" presId="urn:microsoft.com/office/officeart/2005/8/layout/radial5"/>
    <dgm:cxn modelId="{305C08D7-2066-4211-A3EA-18FA3A2AACDC}" type="presOf" srcId="{887655D3-0387-4E2F-AE79-9D7ADA557C94}" destId="{E90B01A5-B1D0-4F48-AD16-3886D446EB30}" srcOrd="0" destOrd="0" presId="urn:microsoft.com/office/officeart/2005/8/layout/radial5"/>
    <dgm:cxn modelId="{041A3175-3E74-490C-8E7C-85B172019FE2}" srcId="{5FD2B6FF-3811-4742-88CC-501993F4A786}" destId="{87A379B2-4FFA-49D5-B5CE-F7639E700026}" srcOrd="8" destOrd="0" parTransId="{2B651683-B08B-42BB-9BFC-CA704645F766}" sibTransId="{087CC037-1DA1-46D4-96FC-EF1D60013409}"/>
    <dgm:cxn modelId="{1CDEC133-F05C-40DE-9E85-9761094B36E9}" type="presOf" srcId="{B487E651-45DD-4C0F-9C6C-DC662F2962F8}" destId="{BA61798E-3F8B-47D1-A94C-DAA0349BDCE3}" srcOrd="1" destOrd="0" presId="urn:microsoft.com/office/officeart/2005/8/layout/radial5"/>
    <dgm:cxn modelId="{78D927A7-6A85-408E-B276-DC7C7F111861}" type="presOf" srcId="{04A3CAC7-EDAF-4106-91EE-AF6127DC4F06}" destId="{29B398C3-611C-4E0F-BB39-3946F1E98632}" srcOrd="0" destOrd="0" presId="urn:microsoft.com/office/officeart/2005/8/layout/radial5"/>
    <dgm:cxn modelId="{9161CE74-7834-4050-A223-F83A6416D00B}" type="presOf" srcId="{2B651683-B08B-42BB-9BFC-CA704645F766}" destId="{5AED19FD-C54A-4753-90F1-A3A2E4AC8184}" srcOrd="0" destOrd="0" presId="urn:microsoft.com/office/officeart/2005/8/layout/radial5"/>
    <dgm:cxn modelId="{B6874580-F9E8-4FBC-9DC4-7659442F1527}" type="presOf" srcId="{71FB71AE-799F-401F-B628-46FCB685966C}" destId="{8AB0CE40-1E7D-4C5A-876E-DC9817568B7B}" srcOrd="0" destOrd="0" presId="urn:microsoft.com/office/officeart/2005/8/layout/radial5"/>
    <dgm:cxn modelId="{2224A173-F76B-4345-80B8-43A905A13D12}" type="presOf" srcId="{F46EBE35-4EE8-4BA6-B291-D772BC03955D}" destId="{AB7F6786-1234-477C-9F4C-F55B6C82AD84}" srcOrd="0" destOrd="0" presId="urn:microsoft.com/office/officeart/2005/8/layout/radial5"/>
    <dgm:cxn modelId="{C80C8AA3-5DA6-4B27-9C75-EC1DF3DF6D44}" srcId="{5FD2B6FF-3811-4742-88CC-501993F4A786}" destId="{84A81489-BE9B-44F4-9E83-720DEB1630A9}" srcOrd="2" destOrd="0" parTransId="{8E8185FC-4360-4916-B087-163AF52DC896}" sibTransId="{B388FEC9-0A4F-4292-B08F-19BD46C84FAB}"/>
    <dgm:cxn modelId="{BCAE86FA-A928-4095-B774-486961E970E8}" type="presOf" srcId="{801DCC99-EF82-4470-8C52-A089B62C1C7F}" destId="{1F74F7FB-96B6-4C78-9DE8-5047DD0053BD}" srcOrd="0" destOrd="0" presId="urn:microsoft.com/office/officeart/2005/8/layout/radial5"/>
    <dgm:cxn modelId="{0BAD9413-FB50-4C4A-A9A9-C089E8967E6E}" type="presOf" srcId="{8E8185FC-4360-4916-B087-163AF52DC896}" destId="{B88CD766-2806-485D-AC4E-65E0610E7B8F}" srcOrd="0" destOrd="0" presId="urn:microsoft.com/office/officeart/2005/8/layout/radial5"/>
    <dgm:cxn modelId="{453C9C77-64BD-4623-A8BF-8EEA05F725F2}" type="presOf" srcId="{2B651683-B08B-42BB-9BFC-CA704645F766}" destId="{9C3F01F2-DC9F-40B9-A099-D776C3CD0047}" srcOrd="1" destOrd="0" presId="urn:microsoft.com/office/officeart/2005/8/layout/radial5"/>
    <dgm:cxn modelId="{C5CD7525-9FF4-49B1-8E05-86EAA0087447}" srcId="{5FD2B6FF-3811-4742-88CC-501993F4A786}" destId="{3EC97370-B838-4003-8443-0A92529A9259}" srcOrd="7" destOrd="0" parTransId="{04A3CAC7-EDAF-4106-91EE-AF6127DC4F06}" sibTransId="{0C3A50CF-9396-44FE-9927-A8F6BEFF5A92}"/>
    <dgm:cxn modelId="{8E6F8B6D-3398-454D-BA6F-90437AAF61DD}" type="presOf" srcId="{87A379B2-4FFA-49D5-B5CE-F7639E700026}" destId="{561ABBA0-32E8-4C97-A9DB-BB34A5AD0A26}" srcOrd="0" destOrd="0" presId="urn:microsoft.com/office/officeart/2005/8/layout/radial5"/>
    <dgm:cxn modelId="{45FEE0EA-C0C2-4FC1-A00E-9814552241FE}" type="presOf" srcId="{A3A63050-DC9D-4DED-9014-CD444AED1D05}" destId="{FDEA7EA2-57C7-4FED-8EF7-FBCF7AE77FA7}" srcOrd="0" destOrd="0" presId="urn:microsoft.com/office/officeart/2005/8/layout/radial5"/>
    <dgm:cxn modelId="{E838171F-44E0-4288-99E0-EB25908F4C9D}" type="presOf" srcId="{01760479-2B5A-4C7B-B5BF-1E6E02ADCE35}" destId="{0C6AAA9A-175F-433C-996A-9D89777310B5}" srcOrd="1" destOrd="0" presId="urn:microsoft.com/office/officeart/2005/8/layout/radial5"/>
    <dgm:cxn modelId="{F79BB570-8CD4-45B6-AEB7-1F52CBF73827}" type="presOf" srcId="{2B132A59-CA5F-4D9A-B7F4-8250A07B665C}" destId="{781C0277-5F2A-4DBD-A718-DB753D52A9BC}" srcOrd="0" destOrd="0" presId="urn:microsoft.com/office/officeart/2005/8/layout/radial5"/>
    <dgm:cxn modelId="{F23E3A8E-E31B-4C6E-85FD-9D34C954E0B0}" type="presParOf" srcId="{8AB0CE40-1E7D-4C5A-876E-DC9817568B7B}" destId="{24F0DDC6-3086-4398-AA26-80AE03551856}" srcOrd="0" destOrd="0" presId="urn:microsoft.com/office/officeart/2005/8/layout/radial5"/>
    <dgm:cxn modelId="{85CA2E5D-6820-4206-B202-7E133E5E8A56}" type="presParOf" srcId="{8AB0CE40-1E7D-4C5A-876E-DC9817568B7B}" destId="{5955C746-C08F-482B-9135-72F120777DF5}" srcOrd="1" destOrd="0" presId="urn:microsoft.com/office/officeart/2005/8/layout/radial5"/>
    <dgm:cxn modelId="{3DE03433-164D-4C27-A563-8820ADDA218F}" type="presParOf" srcId="{5955C746-C08F-482B-9135-72F120777DF5}" destId="{AE556EA2-89F0-4293-803F-F4D37F9CFCA7}" srcOrd="0" destOrd="0" presId="urn:microsoft.com/office/officeart/2005/8/layout/radial5"/>
    <dgm:cxn modelId="{74EF651A-833C-42BE-9426-EBC585A765FA}" type="presParOf" srcId="{8AB0CE40-1E7D-4C5A-876E-DC9817568B7B}" destId="{AB7F6786-1234-477C-9F4C-F55B6C82AD84}" srcOrd="2" destOrd="0" presId="urn:microsoft.com/office/officeart/2005/8/layout/radial5"/>
    <dgm:cxn modelId="{93C170A6-1BAF-4A51-AA4F-CF7C4CC7BEC8}" type="presParOf" srcId="{8AB0CE40-1E7D-4C5A-876E-DC9817568B7B}" destId="{7331AC11-7F01-47EB-AD37-84CCD9449705}" srcOrd="3" destOrd="0" presId="urn:microsoft.com/office/officeart/2005/8/layout/radial5"/>
    <dgm:cxn modelId="{735F0E33-5A7C-4EB8-BCF9-08769335852D}" type="presParOf" srcId="{7331AC11-7F01-47EB-AD37-84CCD9449705}" destId="{7E6207BD-80A5-41A6-8396-9302F568C51F}" srcOrd="0" destOrd="0" presId="urn:microsoft.com/office/officeart/2005/8/layout/radial5"/>
    <dgm:cxn modelId="{304452BF-067E-45D1-BEAE-F349AD480CC1}" type="presParOf" srcId="{8AB0CE40-1E7D-4C5A-876E-DC9817568B7B}" destId="{FDEA7EA2-57C7-4FED-8EF7-FBCF7AE77FA7}" srcOrd="4" destOrd="0" presId="urn:microsoft.com/office/officeart/2005/8/layout/radial5"/>
    <dgm:cxn modelId="{BA1D6650-DBDF-4065-ADAF-C8FE1417D16E}" type="presParOf" srcId="{8AB0CE40-1E7D-4C5A-876E-DC9817568B7B}" destId="{B88CD766-2806-485D-AC4E-65E0610E7B8F}" srcOrd="5" destOrd="0" presId="urn:microsoft.com/office/officeart/2005/8/layout/radial5"/>
    <dgm:cxn modelId="{929667BA-88F4-4635-9FDA-39A1A98DF722}" type="presParOf" srcId="{B88CD766-2806-485D-AC4E-65E0610E7B8F}" destId="{4D7C2CF9-757A-4B8A-A46F-0DCFFD6904CE}" srcOrd="0" destOrd="0" presId="urn:microsoft.com/office/officeart/2005/8/layout/radial5"/>
    <dgm:cxn modelId="{0265DECE-FD74-48D3-A56A-161226B21456}" type="presParOf" srcId="{8AB0CE40-1E7D-4C5A-876E-DC9817568B7B}" destId="{2EC365C1-F5C0-44FE-BCCB-23F17213EE16}" srcOrd="6" destOrd="0" presId="urn:microsoft.com/office/officeart/2005/8/layout/radial5"/>
    <dgm:cxn modelId="{8F8D89D6-69B3-405F-AE49-B2C1A47BC75F}" type="presParOf" srcId="{8AB0CE40-1E7D-4C5A-876E-DC9817568B7B}" destId="{D42E8800-D606-4DB3-A4B9-405A493E7746}" srcOrd="7" destOrd="0" presId="urn:microsoft.com/office/officeart/2005/8/layout/radial5"/>
    <dgm:cxn modelId="{F78BD27A-1EF6-48F1-A6C7-55744B692373}" type="presParOf" srcId="{D42E8800-D606-4DB3-A4B9-405A493E7746}" destId="{718B88A2-315A-433C-9007-FC6A4730F1F7}" srcOrd="0" destOrd="0" presId="urn:microsoft.com/office/officeart/2005/8/layout/radial5"/>
    <dgm:cxn modelId="{A1675AAB-320C-47F1-89DB-D02CD9485163}" type="presParOf" srcId="{8AB0CE40-1E7D-4C5A-876E-DC9817568B7B}" destId="{C09D1489-D186-4974-8766-387552545FF3}" srcOrd="8" destOrd="0" presId="urn:microsoft.com/office/officeart/2005/8/layout/radial5"/>
    <dgm:cxn modelId="{1693AC73-1EB0-4B77-A571-7265DE510ECF}" type="presParOf" srcId="{8AB0CE40-1E7D-4C5A-876E-DC9817568B7B}" destId="{E90B01A5-B1D0-4F48-AD16-3886D446EB30}" srcOrd="9" destOrd="0" presId="urn:microsoft.com/office/officeart/2005/8/layout/radial5"/>
    <dgm:cxn modelId="{4334E5D0-FBF9-4053-AAB2-172A06BE088E}" type="presParOf" srcId="{E90B01A5-B1D0-4F48-AD16-3886D446EB30}" destId="{85A768C8-ACC9-49D5-B812-E535128D6388}" srcOrd="0" destOrd="0" presId="urn:microsoft.com/office/officeart/2005/8/layout/radial5"/>
    <dgm:cxn modelId="{78B36155-F419-4899-A756-0BE7F0AD15E3}" type="presParOf" srcId="{8AB0CE40-1E7D-4C5A-876E-DC9817568B7B}" destId="{D43F152D-FC32-4762-B5DF-D4B39AC9DD42}" srcOrd="10" destOrd="0" presId="urn:microsoft.com/office/officeart/2005/8/layout/radial5"/>
    <dgm:cxn modelId="{40119477-CE61-4CFE-8CB6-C34BA14968DC}" type="presParOf" srcId="{8AB0CE40-1E7D-4C5A-876E-DC9817568B7B}" destId="{1F74F7FB-96B6-4C78-9DE8-5047DD0053BD}" srcOrd="11" destOrd="0" presId="urn:microsoft.com/office/officeart/2005/8/layout/radial5"/>
    <dgm:cxn modelId="{6E3D9200-F9E7-49B3-BF62-5C7B6FEF7B0A}" type="presParOf" srcId="{1F74F7FB-96B6-4C78-9DE8-5047DD0053BD}" destId="{7EB376F2-90B6-42CB-AC67-2BC0F5C937FC}" srcOrd="0" destOrd="0" presId="urn:microsoft.com/office/officeart/2005/8/layout/radial5"/>
    <dgm:cxn modelId="{A1DBBF31-63B4-4787-852F-12F2E17FFF4E}" type="presParOf" srcId="{8AB0CE40-1E7D-4C5A-876E-DC9817568B7B}" destId="{2297AA18-22F1-4AC1-97C9-ADFD762276CC}" srcOrd="12" destOrd="0" presId="urn:microsoft.com/office/officeart/2005/8/layout/radial5"/>
    <dgm:cxn modelId="{57F21DD9-95AB-47CB-A822-90A84BC7BA42}" type="presParOf" srcId="{8AB0CE40-1E7D-4C5A-876E-DC9817568B7B}" destId="{16337E02-19F0-4FA0-9EF0-21B158F46BB3}" srcOrd="13" destOrd="0" presId="urn:microsoft.com/office/officeart/2005/8/layout/radial5"/>
    <dgm:cxn modelId="{C4E9AC32-6544-4C00-8655-8229B76FB339}" type="presParOf" srcId="{16337E02-19F0-4FA0-9EF0-21B158F46BB3}" destId="{BA61798E-3F8B-47D1-A94C-DAA0349BDCE3}" srcOrd="0" destOrd="0" presId="urn:microsoft.com/office/officeart/2005/8/layout/radial5"/>
    <dgm:cxn modelId="{129235C4-EB01-4371-A595-72428B6ED953}" type="presParOf" srcId="{8AB0CE40-1E7D-4C5A-876E-DC9817568B7B}" destId="{781C0277-5F2A-4DBD-A718-DB753D52A9BC}" srcOrd="14" destOrd="0" presId="urn:microsoft.com/office/officeart/2005/8/layout/radial5"/>
    <dgm:cxn modelId="{009B0877-070D-49DF-B1E6-EDFB43433AFD}" type="presParOf" srcId="{8AB0CE40-1E7D-4C5A-876E-DC9817568B7B}" destId="{29B398C3-611C-4E0F-BB39-3946F1E98632}" srcOrd="15" destOrd="0" presId="urn:microsoft.com/office/officeart/2005/8/layout/radial5"/>
    <dgm:cxn modelId="{C92CFD19-12E0-4574-AE03-BC3522527F99}" type="presParOf" srcId="{29B398C3-611C-4E0F-BB39-3946F1E98632}" destId="{5D7952FC-8F3B-4255-9A6A-5C119A5ED746}" srcOrd="0" destOrd="0" presId="urn:microsoft.com/office/officeart/2005/8/layout/radial5"/>
    <dgm:cxn modelId="{8BB6C46F-BF50-4886-A3C5-224D7F9E0A37}" type="presParOf" srcId="{8AB0CE40-1E7D-4C5A-876E-DC9817568B7B}" destId="{0261912C-23AF-4D42-9E0A-070FA6821E2C}" srcOrd="16" destOrd="0" presId="urn:microsoft.com/office/officeart/2005/8/layout/radial5"/>
    <dgm:cxn modelId="{4ACB9963-BCC2-4C6D-A3E6-35D7BB4E928B}" type="presParOf" srcId="{8AB0CE40-1E7D-4C5A-876E-DC9817568B7B}" destId="{5AED19FD-C54A-4753-90F1-A3A2E4AC8184}" srcOrd="17" destOrd="0" presId="urn:microsoft.com/office/officeart/2005/8/layout/radial5"/>
    <dgm:cxn modelId="{0EE7E945-0CF9-4037-B09B-B5EA582BC24B}" type="presParOf" srcId="{5AED19FD-C54A-4753-90F1-A3A2E4AC8184}" destId="{9C3F01F2-DC9F-40B9-A099-D776C3CD0047}" srcOrd="0" destOrd="0" presId="urn:microsoft.com/office/officeart/2005/8/layout/radial5"/>
    <dgm:cxn modelId="{47BC1A3B-3AAF-4F9F-BC30-D6BB643FB249}" type="presParOf" srcId="{8AB0CE40-1E7D-4C5A-876E-DC9817568B7B}" destId="{561ABBA0-32E8-4C97-A9DB-BB34A5AD0A26}" srcOrd="18" destOrd="0" presId="urn:microsoft.com/office/officeart/2005/8/layout/radial5"/>
    <dgm:cxn modelId="{E826D220-A0E1-4D2A-9A13-541437D9FDFF}" type="presParOf" srcId="{8AB0CE40-1E7D-4C5A-876E-DC9817568B7B}" destId="{4914B32E-80DA-4EFD-A0AA-F25A43DE61F3}" srcOrd="19" destOrd="0" presId="urn:microsoft.com/office/officeart/2005/8/layout/radial5"/>
    <dgm:cxn modelId="{175B2809-F138-4096-924D-BD1590BC79AC}" type="presParOf" srcId="{4914B32E-80DA-4EFD-A0AA-F25A43DE61F3}" destId="{0C6AAA9A-175F-433C-996A-9D89777310B5}" srcOrd="0" destOrd="0" presId="urn:microsoft.com/office/officeart/2005/8/layout/radial5"/>
    <dgm:cxn modelId="{8B065DB8-1F23-4AF0-AE7F-CD66FE5C0944}" type="presParOf" srcId="{8AB0CE40-1E7D-4C5A-876E-DC9817568B7B}" destId="{1F535A91-D507-4094-98D4-639BB3E20FB2}" srcOrd="20" destOrd="0" presId="urn:microsoft.com/office/officeart/2005/8/layout/radial5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C104AAD-E8F2-457A-BB43-E404E3E61D35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r-Latn-RS"/>
        </a:p>
      </dgm:t>
    </dgm:pt>
    <dgm:pt modelId="{1F3535B7-02F6-4C25-AEAD-563CA0810605}">
      <dgm:prSet phldrT="[Text]" custT="1"/>
      <dgm:spPr/>
      <dgm:t>
        <a:bodyPr/>
        <a:lstStyle/>
        <a:p>
          <a:r>
            <a:rPr lang="sr-Cyrl-RS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Коришћење роба и услуга су </a:t>
          </a:r>
          <a:r>
            <a:rPr lang="sr-Cyrl-RS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смањени </a:t>
          </a:r>
          <a:r>
            <a:rPr lang="sr-Cyrl-RS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</a:t>
          </a:r>
          <a:r>
            <a:rPr lang="sr-Cyrl-RS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359.867.000 </a:t>
          </a:r>
          <a:r>
            <a:rPr lang="sr-Cyrl-RS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динара</a:t>
          </a:r>
        </a:p>
        <a:p>
          <a:r>
            <a:rPr lang="sr-Cyrl-RS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Социјално </a:t>
          </a:r>
          <a:r>
            <a:rPr lang="sr-Cyrl-RS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осигурање и социјална заштита су </a:t>
          </a:r>
          <a:r>
            <a:rPr lang="sr-Cyrl-RS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смањени </a:t>
          </a:r>
          <a:r>
            <a:rPr lang="sr-Cyrl-RS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</a:t>
          </a:r>
          <a:r>
            <a:rPr lang="sr-Cyrl-RS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293.270.000 </a:t>
          </a:r>
          <a:r>
            <a:rPr lang="sr-Cyrl-RS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динара</a:t>
          </a:r>
        </a:p>
        <a:p>
          <a:r>
            <a:rPr lang="sr-Cyrl-RS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Субвенције су се </a:t>
          </a:r>
          <a:r>
            <a:rPr lang="sr-Cyrl-RS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смањиле </a:t>
          </a:r>
          <a:r>
            <a:rPr lang="sr-Cyrl-RS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</a:t>
          </a:r>
          <a:r>
            <a:rPr lang="sr-Cyrl-RS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188.000.000 </a:t>
          </a:r>
          <a:r>
            <a:rPr lang="sr-Cyrl-RS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динара</a:t>
          </a:r>
        </a:p>
        <a:p>
          <a:r>
            <a:rPr lang="sr-Cyrl-RS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Остали </a:t>
          </a:r>
          <a:r>
            <a:rPr lang="sr-Cyrl-RS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расходи су </a:t>
          </a:r>
          <a:r>
            <a:rPr lang="sr-Cyrl-RS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смањени </a:t>
          </a:r>
          <a:r>
            <a:rPr lang="sr-Cyrl-RS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</a:t>
          </a:r>
          <a:r>
            <a:rPr lang="sr-Cyrl-RS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245.775.000 </a:t>
          </a:r>
          <a:r>
            <a:rPr lang="sr-Cyrl-RS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динара</a:t>
          </a:r>
        </a:p>
        <a:p>
          <a:r>
            <a:rPr lang="sr-Cyrl-RS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Капитални издаци су смањени за 540.900.000 динара</a:t>
          </a:r>
        </a:p>
        <a:p>
          <a:r>
            <a:rPr lang="sr-Cyrl-RS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Дотације и трансфери су смањени за 42.487.000 динара</a:t>
          </a:r>
          <a:endParaRPr lang="sr-Latn-RS" sz="1600" b="1" dirty="0">
            <a:solidFill>
              <a:schemeClr val="bg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786DED-7429-4EC3-9775-FD13FF73C632}" type="parTrans" cxnId="{EFA13369-6144-425B-8803-0F1741E6F8D5}">
      <dgm:prSet/>
      <dgm:spPr/>
      <dgm:t>
        <a:bodyPr/>
        <a:lstStyle/>
        <a:p>
          <a:endParaRPr lang="sr-Latn-RS"/>
        </a:p>
      </dgm:t>
    </dgm:pt>
    <dgm:pt modelId="{DB7B4C14-BA44-4D95-AB8D-6133F5A866FE}" type="sibTrans" cxnId="{EFA13369-6144-425B-8803-0F1741E6F8D5}">
      <dgm:prSet/>
      <dgm:spPr/>
      <dgm:t>
        <a:bodyPr/>
        <a:lstStyle/>
        <a:p>
          <a:endParaRPr lang="sr-Latn-RS"/>
        </a:p>
      </dgm:t>
    </dgm:pt>
    <dgm:pt modelId="{A0EB26D9-8484-42FF-94AC-2D85576043E3}">
      <dgm:prSet phldrT="[Text]" phldr="1"/>
      <dgm:spPr/>
      <dgm:t>
        <a:bodyPr/>
        <a:lstStyle/>
        <a:p>
          <a:endParaRPr lang="sr-Latn-RS"/>
        </a:p>
      </dgm:t>
    </dgm:pt>
    <dgm:pt modelId="{E515E706-F3E4-4C63-B9CA-A957DD895C7C}" type="parTrans" cxnId="{2EC5F57F-9320-4CB7-BC19-FEC515A1C0AF}">
      <dgm:prSet/>
      <dgm:spPr/>
      <dgm:t>
        <a:bodyPr/>
        <a:lstStyle/>
        <a:p>
          <a:endParaRPr lang="sr-Latn-RS"/>
        </a:p>
      </dgm:t>
    </dgm:pt>
    <dgm:pt modelId="{DBE32427-725B-4F1D-A6C1-4D62BBA283E3}" type="sibTrans" cxnId="{2EC5F57F-9320-4CB7-BC19-FEC515A1C0AF}">
      <dgm:prSet/>
      <dgm:spPr/>
      <dgm:t>
        <a:bodyPr/>
        <a:lstStyle/>
        <a:p>
          <a:endParaRPr lang="sr-Latn-RS"/>
        </a:p>
      </dgm:t>
    </dgm:pt>
    <dgm:pt modelId="{5B9E77F7-5C30-4A57-84AE-3709CF573344}">
      <dgm:prSet phldrT="[Text]"/>
      <dgm:spPr/>
      <dgm:t>
        <a:bodyPr/>
        <a:lstStyle/>
        <a:p>
          <a:endParaRPr lang="sr-Latn-RS" dirty="0"/>
        </a:p>
      </dgm:t>
    </dgm:pt>
    <dgm:pt modelId="{04806A3A-A19C-446B-AEFA-12E7B3B59275}" type="parTrans" cxnId="{8F4FDD49-AA00-4AA3-9674-DE44334EDF71}">
      <dgm:prSet/>
      <dgm:spPr/>
      <dgm:t>
        <a:bodyPr/>
        <a:lstStyle/>
        <a:p>
          <a:endParaRPr lang="sr-Latn-RS"/>
        </a:p>
      </dgm:t>
    </dgm:pt>
    <dgm:pt modelId="{A1DFD317-FD66-4B89-BA9F-4D914D9F2BCA}" type="sibTrans" cxnId="{8F4FDD49-AA00-4AA3-9674-DE44334EDF71}">
      <dgm:prSet/>
      <dgm:spPr/>
      <dgm:t>
        <a:bodyPr/>
        <a:lstStyle/>
        <a:p>
          <a:endParaRPr lang="sr-Latn-RS"/>
        </a:p>
      </dgm:t>
    </dgm:pt>
    <dgm:pt modelId="{D42EB921-A270-48BB-B8B3-232811FC84BC}">
      <dgm:prSet phldrT="[Text]"/>
      <dgm:spPr/>
      <dgm:t>
        <a:bodyPr/>
        <a:lstStyle/>
        <a:p>
          <a:endParaRPr lang="sr-Latn-RS" dirty="0"/>
        </a:p>
      </dgm:t>
    </dgm:pt>
    <dgm:pt modelId="{D82EAE7A-6D1F-4495-94F1-709860785403}" type="parTrans" cxnId="{185605B3-3570-4CED-8DFD-92BC6EFB4E10}">
      <dgm:prSet/>
      <dgm:spPr/>
      <dgm:t>
        <a:bodyPr/>
        <a:lstStyle/>
        <a:p>
          <a:endParaRPr lang="sr-Latn-RS"/>
        </a:p>
      </dgm:t>
    </dgm:pt>
    <dgm:pt modelId="{8171A9BF-90E5-4236-8F1D-97371B77D15A}" type="sibTrans" cxnId="{185605B3-3570-4CED-8DFD-92BC6EFB4E10}">
      <dgm:prSet/>
      <dgm:spPr/>
      <dgm:t>
        <a:bodyPr/>
        <a:lstStyle/>
        <a:p>
          <a:endParaRPr lang="sr-Latn-RS"/>
        </a:p>
      </dgm:t>
    </dgm:pt>
    <dgm:pt modelId="{567F87BD-018A-4CA5-BF86-1D4BB0D3DBD6}">
      <dgm:prSet phldrT="[Text]"/>
      <dgm:spPr/>
      <dgm:t>
        <a:bodyPr/>
        <a:lstStyle/>
        <a:p>
          <a:endParaRPr lang="sr-Latn-RS"/>
        </a:p>
      </dgm:t>
    </dgm:pt>
    <dgm:pt modelId="{9C21932E-0D6E-4F4E-84B2-1E03F8F30AF5}" type="parTrans" cxnId="{524FBAEA-F329-4331-A272-92FA20E864AA}">
      <dgm:prSet/>
      <dgm:spPr/>
      <dgm:t>
        <a:bodyPr/>
        <a:lstStyle/>
        <a:p>
          <a:endParaRPr lang="sr-Latn-RS"/>
        </a:p>
      </dgm:t>
    </dgm:pt>
    <dgm:pt modelId="{08FAC315-B7D1-4510-9042-2B3AE374AA3F}" type="sibTrans" cxnId="{524FBAEA-F329-4331-A272-92FA20E864AA}">
      <dgm:prSet/>
      <dgm:spPr/>
      <dgm:t>
        <a:bodyPr/>
        <a:lstStyle/>
        <a:p>
          <a:endParaRPr lang="sr-Latn-RS"/>
        </a:p>
      </dgm:t>
    </dgm:pt>
    <dgm:pt modelId="{36458866-A86D-4E8D-87C7-42B6C10590E7}">
      <dgm:prSet phldrT="[Text]"/>
      <dgm:spPr/>
      <dgm:t>
        <a:bodyPr/>
        <a:lstStyle/>
        <a:p>
          <a:endParaRPr lang="sr-Latn-RS" dirty="0"/>
        </a:p>
      </dgm:t>
    </dgm:pt>
    <dgm:pt modelId="{394A00BB-BDFE-4BC3-9976-A444E86A8021}" type="parTrans" cxnId="{C4813E73-1BD0-49F9-AEFE-C56023CD2FD7}">
      <dgm:prSet/>
      <dgm:spPr/>
      <dgm:t>
        <a:bodyPr/>
        <a:lstStyle/>
        <a:p>
          <a:endParaRPr lang="sr-Latn-RS"/>
        </a:p>
      </dgm:t>
    </dgm:pt>
    <dgm:pt modelId="{EF555CAD-A375-44A5-B5AC-13A39A32E40A}" type="sibTrans" cxnId="{C4813E73-1BD0-49F9-AEFE-C56023CD2FD7}">
      <dgm:prSet/>
      <dgm:spPr/>
      <dgm:t>
        <a:bodyPr/>
        <a:lstStyle/>
        <a:p>
          <a:endParaRPr lang="sr-Latn-RS"/>
        </a:p>
      </dgm:t>
    </dgm:pt>
    <dgm:pt modelId="{26FA4024-41D9-49FF-BE7A-EA247EDAEBE3}">
      <dgm:prSet phldrT="[Text]" custT="1"/>
      <dgm:spPr/>
      <dgm:t>
        <a:bodyPr/>
        <a:lstStyle/>
        <a:p>
          <a:endParaRPr lang="sr-Latn-RS" sz="1800" b="1" dirty="0">
            <a:solidFill>
              <a:schemeClr val="tx1"/>
            </a:solidFill>
          </a:endParaRPr>
        </a:p>
      </dgm:t>
    </dgm:pt>
    <dgm:pt modelId="{EE98AA2B-2FC9-4961-AFAC-DD13B1888F7B}" type="parTrans" cxnId="{75E6D1FD-BEA0-4E4F-B65C-D6285666BAE2}">
      <dgm:prSet/>
      <dgm:spPr/>
      <dgm:t>
        <a:bodyPr/>
        <a:lstStyle/>
        <a:p>
          <a:endParaRPr lang="sr-Latn-RS"/>
        </a:p>
      </dgm:t>
    </dgm:pt>
    <dgm:pt modelId="{303BD221-1AD4-4FDE-8E5F-635B74E8FDF0}" type="sibTrans" cxnId="{75E6D1FD-BEA0-4E4F-B65C-D6285666BAE2}">
      <dgm:prSet/>
      <dgm:spPr/>
      <dgm:t>
        <a:bodyPr/>
        <a:lstStyle/>
        <a:p>
          <a:endParaRPr lang="sr-Latn-RS"/>
        </a:p>
      </dgm:t>
    </dgm:pt>
    <dgm:pt modelId="{121586EE-1609-46AF-98EF-6F2D3B0EA077}">
      <dgm:prSet/>
      <dgm:spPr/>
      <dgm:t>
        <a:bodyPr/>
        <a:lstStyle/>
        <a:p>
          <a:endParaRPr lang="sr-Latn-RS"/>
        </a:p>
      </dgm:t>
    </dgm:pt>
    <dgm:pt modelId="{5DB7EFCE-B25A-419A-AAAA-A29A3ACA1907}" type="parTrans" cxnId="{F2B6705E-1EE0-4549-9F47-BE5D929171E0}">
      <dgm:prSet/>
      <dgm:spPr/>
      <dgm:t>
        <a:bodyPr/>
        <a:lstStyle/>
        <a:p>
          <a:endParaRPr lang="en-GB"/>
        </a:p>
      </dgm:t>
    </dgm:pt>
    <dgm:pt modelId="{2B5E3191-BD78-4C11-9A45-CD9975A99ACA}" type="sibTrans" cxnId="{F2B6705E-1EE0-4549-9F47-BE5D929171E0}">
      <dgm:prSet/>
      <dgm:spPr/>
      <dgm:t>
        <a:bodyPr/>
        <a:lstStyle/>
        <a:p>
          <a:endParaRPr lang="en-GB"/>
        </a:p>
      </dgm:t>
    </dgm:pt>
    <dgm:pt modelId="{B2D5BD5A-0B6D-43C3-912C-7C4EF8C3EF17}">
      <dgm:prSet phldrT="[Text]" custT="1"/>
      <dgm:spPr>
        <a:ln>
          <a:solidFill>
            <a:schemeClr val="accent1"/>
          </a:solidFill>
        </a:ln>
      </dgm:spPr>
      <dgm:t>
        <a:bodyPr/>
        <a:lstStyle/>
        <a:p>
          <a:pPr algn="l"/>
          <a:endParaRPr lang="sr-Cyrl-RS" sz="1800" b="1" dirty="0">
            <a:solidFill>
              <a:srgbClr val="0070C0"/>
            </a:solidFill>
          </a:endParaRPr>
        </a:p>
        <a:p>
          <a:pPr algn="l"/>
          <a:r>
            <a:rPr lang="sr-Cyrl-RS" sz="1800" b="1" dirty="0" smtClean="0">
              <a:solidFill>
                <a:srgbClr val="286D9F"/>
              </a:solidFill>
              <a:latin typeface="Times New Roman" pitchFamily="18" charset="0"/>
              <a:cs typeface="Times New Roman" pitchFamily="18" charset="0"/>
            </a:rPr>
            <a:t>Отплата главнице је повећана за 25.000.00</a:t>
          </a:r>
        </a:p>
        <a:p>
          <a:pPr algn="l"/>
          <a:r>
            <a:rPr lang="sr-Cyrl-RS" sz="1800" b="1" dirty="0" smtClean="0">
              <a:solidFill>
                <a:srgbClr val="286D9F"/>
              </a:solidFill>
              <a:latin typeface="Times New Roman" pitchFamily="18" charset="0"/>
              <a:cs typeface="Times New Roman" pitchFamily="18" charset="0"/>
            </a:rPr>
            <a:t>Расходи за запослене су повећани за 182.745.000 динара</a:t>
          </a:r>
        </a:p>
        <a:p>
          <a:pPr algn="l"/>
          <a:r>
            <a:rPr lang="sr-Cyrl-RS" sz="1800" b="1" dirty="0" smtClean="0">
              <a:solidFill>
                <a:srgbClr val="286D9F"/>
              </a:solidFill>
              <a:latin typeface="Times New Roman" pitchFamily="18" charset="0"/>
              <a:cs typeface="Times New Roman" pitchFamily="18" charset="0"/>
            </a:rPr>
            <a:t>Отплата камата је повећана за 4.471.000 динара</a:t>
          </a:r>
          <a:endParaRPr lang="sr-Latn-RS" sz="1800" b="1" dirty="0">
            <a:solidFill>
              <a:srgbClr val="286D9F"/>
            </a:solidFill>
            <a:latin typeface="Times New Roman" pitchFamily="18" charset="0"/>
            <a:cs typeface="Times New Roman" pitchFamily="18" charset="0"/>
          </a:endParaRPr>
        </a:p>
      </dgm:t>
    </dgm:pt>
    <dgm:pt modelId="{A845945E-350D-4CD0-905A-38A4CEEA320F}" type="sibTrans" cxnId="{17F6528B-E250-4963-A1C3-927246173315}">
      <dgm:prSet/>
      <dgm:spPr/>
      <dgm:t>
        <a:bodyPr/>
        <a:lstStyle/>
        <a:p>
          <a:endParaRPr lang="sr-Latn-RS"/>
        </a:p>
      </dgm:t>
    </dgm:pt>
    <dgm:pt modelId="{2E55B04F-1832-43E4-AAC2-B32A41FC085F}" type="parTrans" cxnId="{17F6528B-E250-4963-A1C3-927246173315}">
      <dgm:prSet/>
      <dgm:spPr/>
      <dgm:t>
        <a:bodyPr/>
        <a:lstStyle/>
        <a:p>
          <a:endParaRPr lang="sr-Latn-RS"/>
        </a:p>
      </dgm:t>
    </dgm:pt>
    <dgm:pt modelId="{1462BAF2-C3F5-4507-88A9-D4C43D80D037}" type="pres">
      <dgm:prSet presAssocID="{0C104AAD-E8F2-457A-BB43-E404E3E61D35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62D95CA-6380-4F96-9EB3-C153E225BECF}" type="pres">
      <dgm:prSet presAssocID="{0C104AAD-E8F2-457A-BB43-E404E3E61D35}" presName="Background" presStyleLbl="bgImgPlace1" presStyleIdx="0" presStyleCnt="1" custScaleX="108634" custScaleY="94208" custLinFactNeighborX="-9820" custLinFactNeighborY="-1110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ln/>
      </dgm:spPr>
      <dgm:t>
        <a:bodyPr/>
        <a:lstStyle/>
        <a:p>
          <a:endParaRPr lang="en-US"/>
        </a:p>
      </dgm:t>
    </dgm:pt>
    <dgm:pt modelId="{342D26CD-4DE6-4748-AE58-4ADCCBBC4758}" type="pres">
      <dgm:prSet presAssocID="{0C104AAD-E8F2-457A-BB43-E404E3E61D35}" presName="ParentText1" presStyleLbl="revTx" presStyleIdx="0" presStyleCnt="2" custScaleX="175439" custScaleY="85557" custLinFactNeighborX="8933" custLinFactNeighborY="-390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30D92F-D5E6-4060-8E00-B02B0DC5532C}" type="pres">
      <dgm:prSet presAssocID="{0C104AAD-E8F2-457A-BB43-E404E3E61D35}" presName="ParentText2" presStyleLbl="revTx" presStyleIdx="1" presStyleCnt="2" custScaleX="61815" custScaleY="92016" custLinFactNeighborX="13990" custLinFactNeighborY="-1116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367E34-6450-4553-8AAD-23D68FABEE12}" type="pres">
      <dgm:prSet presAssocID="{0C104AAD-E8F2-457A-BB43-E404E3E61D35}" presName="Plus" presStyleLbl="alignNode1" presStyleIdx="0" presStyleCnt="2" custScaleX="57063" custScaleY="62621" custLinFactX="29471" custLinFactNeighborX="100000" custLinFactNeighborY="14714"/>
      <dgm:spPr>
        <a:prstGeom prst="downArrow">
          <a:avLst/>
        </a:prstGeom>
        <a:solidFill>
          <a:srgbClr val="FF0000"/>
        </a:solidFill>
      </dgm:spPr>
      <dgm:t>
        <a:bodyPr/>
        <a:lstStyle/>
        <a:p>
          <a:endParaRPr lang="en-US"/>
        </a:p>
      </dgm:t>
    </dgm:pt>
    <dgm:pt modelId="{BB2A6EB4-0FBC-4B00-9490-3C5220BC3B3B}" type="pres">
      <dgm:prSet presAssocID="{0C104AAD-E8F2-457A-BB43-E404E3E61D35}" presName="Minus" presStyleLbl="alignNode1" presStyleIdx="1" presStyleCnt="2" custScaleX="54690" custScaleY="195633" custLinFactNeighborX="-76199" custLinFactNeighborY="39882"/>
      <dgm:spPr>
        <a:prstGeom prst="upArrow">
          <a:avLst/>
        </a:prstGeom>
        <a:solidFill>
          <a:srgbClr val="0070C0"/>
        </a:solidFill>
      </dgm:spPr>
      <dgm:t>
        <a:bodyPr/>
        <a:lstStyle/>
        <a:p>
          <a:endParaRPr lang="en-US"/>
        </a:p>
      </dgm:t>
    </dgm:pt>
    <dgm:pt modelId="{A1D57A8C-5EC7-4B02-8102-3A2AB4F2DED1}" type="pres">
      <dgm:prSet presAssocID="{0C104AAD-E8F2-457A-BB43-E404E3E61D35}" presName="Divider" presStyleLbl="parChTrans1D1" presStyleIdx="0" presStyleCnt="1" custFlipHor="0" custScaleX="2000000" custScaleY="48703" custLinFactX="67813139" custLinFactNeighborX="67900000" custLinFactNeighborY="-1139"/>
      <dgm:spPr/>
    </dgm:pt>
  </dgm:ptLst>
  <dgm:cxnLst>
    <dgm:cxn modelId="{185605B3-3570-4CED-8DFD-92BC6EFB4E10}" srcId="{0C104AAD-E8F2-457A-BB43-E404E3E61D35}" destId="{D42EB921-A270-48BB-B8B3-232811FC84BC}" srcOrd="5" destOrd="0" parTransId="{D82EAE7A-6D1F-4495-94F1-709860785403}" sibTransId="{8171A9BF-90E5-4236-8F1D-97371B77D15A}"/>
    <dgm:cxn modelId="{8F4FDD49-AA00-4AA3-9674-DE44334EDF71}" srcId="{0C104AAD-E8F2-457A-BB43-E404E3E61D35}" destId="{5B9E77F7-5C30-4A57-84AE-3709CF573344}" srcOrd="6" destOrd="0" parTransId="{04806A3A-A19C-446B-AEFA-12E7B3B59275}" sibTransId="{A1DFD317-FD66-4B89-BA9F-4D914D9F2BCA}"/>
    <dgm:cxn modelId="{D0CF5C42-C57F-4022-AC26-9A3E58A7122A}" type="presOf" srcId="{1F3535B7-02F6-4C25-AEAD-563CA0810605}" destId="{342D26CD-4DE6-4748-AE58-4ADCCBBC4758}" srcOrd="0" destOrd="0" presId="urn:microsoft.com/office/officeart/2009/3/layout/PlusandMinus"/>
    <dgm:cxn modelId="{EFA13369-6144-425B-8803-0F1741E6F8D5}" srcId="{0C104AAD-E8F2-457A-BB43-E404E3E61D35}" destId="{1F3535B7-02F6-4C25-AEAD-563CA0810605}" srcOrd="0" destOrd="0" parTransId="{9C786DED-7429-4EC3-9775-FD13FF73C632}" sibTransId="{DB7B4C14-BA44-4D95-AB8D-6133F5A866FE}"/>
    <dgm:cxn modelId="{17F6528B-E250-4963-A1C3-927246173315}" srcId="{0C104AAD-E8F2-457A-BB43-E404E3E61D35}" destId="{B2D5BD5A-0B6D-43C3-912C-7C4EF8C3EF17}" srcOrd="1" destOrd="0" parTransId="{2E55B04F-1832-43E4-AAC2-B32A41FC085F}" sibTransId="{A845945E-350D-4CD0-905A-38A4CEEA320F}"/>
    <dgm:cxn modelId="{75E6D1FD-BEA0-4E4F-B65C-D6285666BAE2}" srcId="{0C104AAD-E8F2-457A-BB43-E404E3E61D35}" destId="{26FA4024-41D9-49FF-BE7A-EA247EDAEBE3}" srcOrd="2" destOrd="0" parTransId="{EE98AA2B-2FC9-4961-AFAC-DD13B1888F7B}" sibTransId="{303BD221-1AD4-4FDE-8E5F-635B74E8FDF0}"/>
    <dgm:cxn modelId="{44E129C7-C24A-4AD1-94F1-3787BD2D698A}" type="presOf" srcId="{0C104AAD-E8F2-457A-BB43-E404E3E61D35}" destId="{1462BAF2-C3F5-4507-88A9-D4C43D80D037}" srcOrd="0" destOrd="0" presId="urn:microsoft.com/office/officeart/2009/3/layout/PlusandMinus"/>
    <dgm:cxn modelId="{4E0FAD50-97A8-4521-80AA-AAB27398321B}" type="presOf" srcId="{B2D5BD5A-0B6D-43C3-912C-7C4EF8C3EF17}" destId="{9930D92F-D5E6-4060-8E00-B02B0DC5532C}" srcOrd="0" destOrd="0" presId="urn:microsoft.com/office/officeart/2009/3/layout/PlusandMinus"/>
    <dgm:cxn modelId="{C4813E73-1BD0-49F9-AEFE-C56023CD2FD7}" srcId="{0C104AAD-E8F2-457A-BB43-E404E3E61D35}" destId="{36458866-A86D-4E8D-87C7-42B6C10590E7}" srcOrd="4" destOrd="0" parTransId="{394A00BB-BDFE-4BC3-9976-A444E86A8021}" sibTransId="{EF555CAD-A375-44A5-B5AC-13A39A32E40A}"/>
    <dgm:cxn modelId="{524FBAEA-F329-4331-A272-92FA20E864AA}" srcId="{0C104AAD-E8F2-457A-BB43-E404E3E61D35}" destId="{567F87BD-018A-4CA5-BF86-1D4BB0D3DBD6}" srcOrd="3" destOrd="0" parTransId="{9C21932E-0D6E-4F4E-84B2-1E03F8F30AF5}" sibTransId="{08FAC315-B7D1-4510-9042-2B3AE374AA3F}"/>
    <dgm:cxn modelId="{2EC5F57F-9320-4CB7-BC19-FEC515A1C0AF}" srcId="{0C104AAD-E8F2-457A-BB43-E404E3E61D35}" destId="{A0EB26D9-8484-42FF-94AC-2D85576043E3}" srcOrd="7" destOrd="0" parTransId="{E515E706-F3E4-4C63-B9CA-A957DD895C7C}" sibTransId="{DBE32427-725B-4F1D-A6C1-4D62BBA283E3}"/>
    <dgm:cxn modelId="{F2B6705E-1EE0-4549-9F47-BE5D929171E0}" srcId="{0C104AAD-E8F2-457A-BB43-E404E3E61D35}" destId="{121586EE-1609-46AF-98EF-6F2D3B0EA077}" srcOrd="8" destOrd="0" parTransId="{5DB7EFCE-B25A-419A-AAAA-A29A3ACA1907}" sibTransId="{2B5E3191-BD78-4C11-9A45-CD9975A99ACA}"/>
    <dgm:cxn modelId="{A08C0681-211D-4D4F-A481-2F935A07882E}" type="presParOf" srcId="{1462BAF2-C3F5-4507-88A9-D4C43D80D037}" destId="{E62D95CA-6380-4F96-9EB3-C153E225BECF}" srcOrd="0" destOrd="0" presId="urn:microsoft.com/office/officeart/2009/3/layout/PlusandMinus"/>
    <dgm:cxn modelId="{BF1B0288-F41B-4E4F-BB3F-7EC3CADF9F0E}" type="presParOf" srcId="{1462BAF2-C3F5-4507-88A9-D4C43D80D037}" destId="{342D26CD-4DE6-4748-AE58-4ADCCBBC4758}" srcOrd="1" destOrd="0" presId="urn:microsoft.com/office/officeart/2009/3/layout/PlusandMinus"/>
    <dgm:cxn modelId="{957D6565-F48C-4610-92E3-7B3A76834B30}" type="presParOf" srcId="{1462BAF2-C3F5-4507-88A9-D4C43D80D037}" destId="{9930D92F-D5E6-4060-8E00-B02B0DC5532C}" srcOrd="2" destOrd="0" presId="urn:microsoft.com/office/officeart/2009/3/layout/PlusandMinus"/>
    <dgm:cxn modelId="{748BD4E8-DB90-4A2F-A022-8A381705B058}" type="presParOf" srcId="{1462BAF2-C3F5-4507-88A9-D4C43D80D037}" destId="{03367E34-6450-4553-8AAD-23D68FABEE12}" srcOrd="3" destOrd="0" presId="urn:microsoft.com/office/officeart/2009/3/layout/PlusandMinus"/>
    <dgm:cxn modelId="{631C7051-5F5E-4A1C-B611-C97DDBD79FEF}" type="presParOf" srcId="{1462BAF2-C3F5-4507-88A9-D4C43D80D037}" destId="{BB2A6EB4-0FBC-4B00-9490-3C5220BC3B3B}" srcOrd="4" destOrd="0" presId="urn:microsoft.com/office/officeart/2009/3/layout/PlusandMinus"/>
    <dgm:cxn modelId="{C2F0FDEE-A50E-486F-83C6-16379E4BE73C}" type="presParOf" srcId="{1462BAF2-C3F5-4507-88A9-D4C43D80D037}" destId="{A1D57A8C-5EC7-4B02-8102-3A2AB4F2DED1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8901BCE-DDEC-4090-A296-99908AEACF62}" type="doc">
      <dgm:prSet loTypeId="urn:microsoft.com/office/officeart/2005/8/layout/chevron2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sr-Latn-RS"/>
        </a:p>
      </dgm:t>
    </dgm:pt>
    <dgm:pt modelId="{C84173A0-2E80-4EB3-B52C-6F437CD86C17}">
      <dgm:prSet phldrT="[Text]" custT="1"/>
      <dgm:spPr/>
      <dgm:t>
        <a:bodyPr/>
        <a:lstStyle/>
        <a:p>
          <a:r>
            <a:rPr lang="sr-Cyrl-RS" sz="1400" b="1" dirty="0"/>
            <a:t>1</a:t>
          </a:r>
          <a:endParaRPr lang="sr-Latn-RS" sz="1400" b="1" dirty="0"/>
        </a:p>
      </dgm:t>
    </dgm:pt>
    <dgm:pt modelId="{138D369C-93E9-4F21-AE15-F49153A322B9}" type="parTrans" cxnId="{23FF5426-3771-4483-9E5D-13B2510DBCF0}">
      <dgm:prSet/>
      <dgm:spPr/>
      <dgm:t>
        <a:bodyPr/>
        <a:lstStyle/>
        <a:p>
          <a:endParaRPr lang="sr-Latn-RS"/>
        </a:p>
      </dgm:t>
    </dgm:pt>
    <dgm:pt modelId="{5808141A-D63A-4C58-A482-8E98A7379933}" type="sibTrans" cxnId="{23FF5426-3771-4483-9E5D-13B2510DBCF0}">
      <dgm:prSet/>
      <dgm:spPr/>
      <dgm:t>
        <a:bodyPr/>
        <a:lstStyle/>
        <a:p>
          <a:endParaRPr lang="sr-Latn-RS"/>
        </a:p>
      </dgm:t>
    </dgm:pt>
    <dgm:pt modelId="{A8F55A2E-1C39-4D40-9A31-A789563FFA09}">
      <dgm:prSet phldrT="[Text]" custT="1"/>
      <dgm:spPr/>
      <dgm:t>
        <a:bodyPr/>
        <a:lstStyle/>
        <a:p>
          <a:r>
            <a:rPr lang="sr-Cyrl-RS" sz="1400" b="1" dirty="0">
              <a:effectLst/>
              <a:latin typeface="Times New Roman" pitchFamily="18" charset="0"/>
              <a:cs typeface="Times New Roman" pitchFamily="18" charset="0"/>
            </a:rPr>
            <a:t>Изградња </a:t>
          </a:r>
          <a:r>
            <a:rPr lang="sr-Cyrl-RS" sz="1400" b="1" dirty="0" smtClean="0">
              <a:effectLst/>
              <a:latin typeface="Times New Roman" pitchFamily="18" charset="0"/>
              <a:cs typeface="Times New Roman" pitchFamily="18" charset="0"/>
            </a:rPr>
            <a:t>водоводне мреже и канализације</a:t>
          </a:r>
          <a:endParaRPr lang="sr-Latn-RS" sz="1400" b="1" dirty="0">
            <a:latin typeface="Times New Roman" pitchFamily="18" charset="0"/>
            <a:cs typeface="Times New Roman" pitchFamily="18" charset="0"/>
          </a:endParaRPr>
        </a:p>
      </dgm:t>
    </dgm:pt>
    <dgm:pt modelId="{D8F5282E-A6F9-45E5-B4D5-661590235DDA}" type="parTrans" cxnId="{63ADA3A0-DB73-4B0D-A349-9FA1009FA31F}">
      <dgm:prSet/>
      <dgm:spPr/>
      <dgm:t>
        <a:bodyPr/>
        <a:lstStyle/>
        <a:p>
          <a:endParaRPr lang="sr-Latn-RS"/>
        </a:p>
      </dgm:t>
    </dgm:pt>
    <dgm:pt modelId="{65CD887F-1E82-4DC0-B549-5ADAB564EB48}" type="sibTrans" cxnId="{63ADA3A0-DB73-4B0D-A349-9FA1009FA31F}">
      <dgm:prSet/>
      <dgm:spPr/>
      <dgm:t>
        <a:bodyPr/>
        <a:lstStyle/>
        <a:p>
          <a:endParaRPr lang="sr-Latn-RS"/>
        </a:p>
      </dgm:t>
    </dgm:pt>
    <dgm:pt modelId="{16D191E4-D724-408A-B588-0AFB5BF4EF24}">
      <dgm:prSet phldrT="[Text]" custT="1"/>
      <dgm:spPr/>
      <dgm:t>
        <a:bodyPr/>
        <a:lstStyle/>
        <a:p>
          <a:r>
            <a:rPr lang="sr-Cyrl-RS" sz="1400" b="1" dirty="0"/>
            <a:t>2</a:t>
          </a:r>
          <a:endParaRPr lang="sr-Latn-RS" sz="1400" b="1" dirty="0"/>
        </a:p>
      </dgm:t>
    </dgm:pt>
    <dgm:pt modelId="{E0784729-E0BD-4CCC-9AAF-D84F2B9DFEAD}" type="parTrans" cxnId="{7DC675A4-776E-40CE-BE6D-83E21D8EBE71}">
      <dgm:prSet/>
      <dgm:spPr/>
      <dgm:t>
        <a:bodyPr/>
        <a:lstStyle/>
        <a:p>
          <a:endParaRPr lang="sr-Latn-RS"/>
        </a:p>
      </dgm:t>
    </dgm:pt>
    <dgm:pt modelId="{AD4EC152-3065-4C78-8DDC-A20DDF5FC5E3}" type="sibTrans" cxnId="{7DC675A4-776E-40CE-BE6D-83E21D8EBE71}">
      <dgm:prSet/>
      <dgm:spPr/>
      <dgm:t>
        <a:bodyPr/>
        <a:lstStyle/>
        <a:p>
          <a:endParaRPr lang="sr-Latn-RS"/>
        </a:p>
      </dgm:t>
    </dgm:pt>
    <dgm:pt modelId="{E3F45C1A-4046-4BB8-BC61-5C9EAD49580F}">
      <dgm:prSet phldrT="[Text]" custT="1"/>
      <dgm:spPr/>
      <dgm:t>
        <a:bodyPr/>
        <a:lstStyle/>
        <a:p>
          <a:r>
            <a:rPr lang="sr-Cyrl-RS" sz="1400" b="1" dirty="0"/>
            <a:t>4</a:t>
          </a:r>
          <a:endParaRPr lang="sr-Latn-RS" sz="1400" b="1" dirty="0"/>
        </a:p>
      </dgm:t>
    </dgm:pt>
    <dgm:pt modelId="{66DB2052-E847-4CE0-84FB-6207285A6498}" type="parTrans" cxnId="{F77E0E61-5770-4DA1-A5DD-4C6A327F8016}">
      <dgm:prSet/>
      <dgm:spPr/>
      <dgm:t>
        <a:bodyPr/>
        <a:lstStyle/>
        <a:p>
          <a:endParaRPr lang="sr-Latn-RS"/>
        </a:p>
      </dgm:t>
    </dgm:pt>
    <dgm:pt modelId="{E890B4CB-164C-4C63-AF71-555578D58374}" type="sibTrans" cxnId="{F77E0E61-5770-4DA1-A5DD-4C6A327F8016}">
      <dgm:prSet/>
      <dgm:spPr/>
      <dgm:t>
        <a:bodyPr/>
        <a:lstStyle/>
        <a:p>
          <a:endParaRPr lang="sr-Latn-RS"/>
        </a:p>
      </dgm:t>
    </dgm:pt>
    <dgm:pt modelId="{C827F1F3-AEDE-4DB5-9E38-2F317EDD5BEB}">
      <dgm:prSet phldrT="[Text]" custT="1"/>
      <dgm:spPr/>
      <dgm:t>
        <a:bodyPr/>
        <a:lstStyle/>
        <a:p>
          <a:r>
            <a:rPr lang="sr-Cyrl-RS" sz="1400" b="1" dirty="0"/>
            <a:t>6</a:t>
          </a:r>
          <a:endParaRPr lang="sr-Latn-RS" sz="1400" b="1" dirty="0"/>
        </a:p>
      </dgm:t>
    </dgm:pt>
    <dgm:pt modelId="{A3D1C290-68A0-4D49-9C18-28879C19D92F}" type="parTrans" cxnId="{B81039B9-5CC0-4673-A848-0BA009316757}">
      <dgm:prSet/>
      <dgm:spPr/>
      <dgm:t>
        <a:bodyPr/>
        <a:lstStyle/>
        <a:p>
          <a:endParaRPr lang="sr-Latn-RS"/>
        </a:p>
      </dgm:t>
    </dgm:pt>
    <dgm:pt modelId="{298D8768-3A14-431D-B4A1-5037D3980A84}" type="sibTrans" cxnId="{B81039B9-5CC0-4673-A848-0BA009316757}">
      <dgm:prSet/>
      <dgm:spPr/>
      <dgm:t>
        <a:bodyPr/>
        <a:lstStyle/>
        <a:p>
          <a:endParaRPr lang="sr-Latn-RS"/>
        </a:p>
      </dgm:t>
    </dgm:pt>
    <dgm:pt modelId="{9ABE2DCF-1A29-4D8C-B5C3-7EFBB8AFE85F}">
      <dgm:prSet phldrT="[Text]" custT="1"/>
      <dgm:spPr/>
      <dgm:t>
        <a:bodyPr/>
        <a:lstStyle/>
        <a:p>
          <a:r>
            <a:rPr lang="sr-Cyrl-RS" sz="1400" b="1" dirty="0"/>
            <a:t>7</a:t>
          </a:r>
          <a:endParaRPr lang="sr-Latn-RS" sz="1400" b="1" dirty="0"/>
        </a:p>
      </dgm:t>
    </dgm:pt>
    <dgm:pt modelId="{F8925342-D840-4B7F-9DAA-39DD8681A878}" type="parTrans" cxnId="{F16AA480-9E67-42E8-B45A-730B7DAF3DA1}">
      <dgm:prSet/>
      <dgm:spPr/>
      <dgm:t>
        <a:bodyPr/>
        <a:lstStyle/>
        <a:p>
          <a:endParaRPr lang="sr-Latn-RS"/>
        </a:p>
      </dgm:t>
    </dgm:pt>
    <dgm:pt modelId="{86D3DDF2-8F96-4A13-95F0-CAA9011870F9}" type="sibTrans" cxnId="{F16AA480-9E67-42E8-B45A-730B7DAF3DA1}">
      <dgm:prSet/>
      <dgm:spPr/>
      <dgm:t>
        <a:bodyPr/>
        <a:lstStyle/>
        <a:p>
          <a:endParaRPr lang="sr-Latn-RS"/>
        </a:p>
      </dgm:t>
    </dgm:pt>
    <dgm:pt modelId="{F3D05375-4939-4583-87A2-A33515A292FA}">
      <dgm:prSet custT="1"/>
      <dgm:spPr/>
      <dgm:t>
        <a:bodyPr/>
        <a:lstStyle/>
        <a:p>
          <a:r>
            <a:rPr lang="sr-Cyrl-RS" sz="1400" b="1" dirty="0" smtClean="0">
              <a:effectLst/>
              <a:latin typeface="Times New Roman" pitchFamily="18" charset="0"/>
              <a:cs typeface="Times New Roman" pitchFamily="18" charset="0"/>
            </a:rPr>
            <a:t>Престоница културе „Лесковачки павиљон културе“</a:t>
          </a:r>
          <a:endParaRPr lang="sr-Latn-RS" sz="1400" b="1" dirty="0">
            <a:latin typeface="Times New Roman" pitchFamily="18" charset="0"/>
            <a:cs typeface="Times New Roman" pitchFamily="18" charset="0"/>
          </a:endParaRPr>
        </a:p>
      </dgm:t>
    </dgm:pt>
    <dgm:pt modelId="{759EF30C-2873-4FEB-BFE3-1FAF3BD058AE}" type="parTrans" cxnId="{393E9B02-D1E7-42F7-9D98-3395B28FEC62}">
      <dgm:prSet/>
      <dgm:spPr/>
      <dgm:t>
        <a:bodyPr/>
        <a:lstStyle/>
        <a:p>
          <a:endParaRPr lang="sr-Latn-RS"/>
        </a:p>
      </dgm:t>
    </dgm:pt>
    <dgm:pt modelId="{5EAB1453-3F0E-4922-8F12-9F831040B222}" type="sibTrans" cxnId="{393E9B02-D1E7-42F7-9D98-3395B28FEC62}">
      <dgm:prSet/>
      <dgm:spPr/>
      <dgm:t>
        <a:bodyPr/>
        <a:lstStyle/>
        <a:p>
          <a:endParaRPr lang="sr-Latn-RS"/>
        </a:p>
      </dgm:t>
    </dgm:pt>
    <dgm:pt modelId="{DF399C17-5A03-405C-B47A-1860FF810DD4}">
      <dgm:prSet custT="1"/>
      <dgm:spPr/>
      <dgm:t>
        <a:bodyPr/>
        <a:lstStyle/>
        <a:p>
          <a:r>
            <a:rPr lang="en-US" sz="1400" b="1" dirty="0" smtClean="0">
              <a:effectLst/>
              <a:latin typeface="Times New Roman"/>
              <a:ea typeface="Calibri"/>
            </a:rPr>
            <a:t>Пројекат управљања отпадним водама Лесковац  - OРИО  "Изградња и доградња фекалне канализационе мреже у 16 насеља на територији града Лесковца"</a:t>
          </a:r>
          <a:endParaRPr lang="en-US" sz="1400" b="1" dirty="0"/>
        </a:p>
      </dgm:t>
    </dgm:pt>
    <dgm:pt modelId="{ECDD87CB-E14D-4085-8CD5-99400A42928C}" type="parTrans" cxnId="{64DF8DC3-2B42-4C3C-98E7-BB817B23C169}">
      <dgm:prSet/>
      <dgm:spPr/>
      <dgm:t>
        <a:bodyPr/>
        <a:lstStyle/>
        <a:p>
          <a:endParaRPr lang="en-US"/>
        </a:p>
      </dgm:t>
    </dgm:pt>
    <dgm:pt modelId="{FD8BB218-8640-4760-9AC7-44C7ABE8285A}" type="sibTrans" cxnId="{64DF8DC3-2B42-4C3C-98E7-BB817B23C169}">
      <dgm:prSet/>
      <dgm:spPr/>
      <dgm:t>
        <a:bodyPr/>
        <a:lstStyle/>
        <a:p>
          <a:endParaRPr lang="en-US"/>
        </a:p>
      </dgm:t>
    </dgm:pt>
    <dgm:pt modelId="{BC87A753-1610-4175-BBB4-EA16790890F0}">
      <dgm:prSet custT="1"/>
      <dgm:spPr/>
      <dgm:t>
        <a:bodyPr/>
        <a:lstStyle/>
        <a:p>
          <a:r>
            <a:rPr lang="ru-RU" sz="1400" b="1" dirty="0">
              <a:latin typeface="Times New Roman" pitchFamily="18" charset="0"/>
              <a:cs typeface="Times New Roman" pitchFamily="18" charset="0"/>
            </a:rPr>
            <a:t>Изградња објекта за контролисано управљање остацима животињског порекла</a:t>
          </a:r>
          <a:endParaRPr lang="en-US" sz="1400" b="1" dirty="0">
            <a:latin typeface="Times New Roman" pitchFamily="18" charset="0"/>
            <a:cs typeface="Times New Roman" pitchFamily="18" charset="0"/>
          </a:endParaRPr>
        </a:p>
      </dgm:t>
    </dgm:pt>
    <dgm:pt modelId="{1621DC18-9573-4AFA-8373-CAB938CCB84D}" type="parTrans" cxnId="{01894B2E-A3EF-4D57-BA9D-41B1E4B5D49F}">
      <dgm:prSet/>
      <dgm:spPr/>
      <dgm:t>
        <a:bodyPr/>
        <a:lstStyle/>
        <a:p>
          <a:endParaRPr lang="en-US"/>
        </a:p>
      </dgm:t>
    </dgm:pt>
    <dgm:pt modelId="{B9BEBA47-CDCD-4379-AC01-500041FB7D0D}" type="sibTrans" cxnId="{01894B2E-A3EF-4D57-BA9D-41B1E4B5D49F}">
      <dgm:prSet/>
      <dgm:spPr/>
      <dgm:t>
        <a:bodyPr/>
        <a:lstStyle/>
        <a:p>
          <a:endParaRPr lang="en-US"/>
        </a:p>
      </dgm:t>
    </dgm:pt>
    <dgm:pt modelId="{BF6900F2-691E-49EB-A928-D69CA70205AF}">
      <dgm:prSet custT="1"/>
      <dgm:spPr/>
      <dgm:t>
        <a:bodyPr/>
        <a:lstStyle/>
        <a:p>
          <a:r>
            <a:rPr lang="sr-Cyrl-RS" sz="1400" b="1" dirty="0" smtClean="0">
              <a:effectLst/>
              <a:latin typeface="Times New Roman"/>
              <a:ea typeface="Calibri"/>
            </a:rPr>
            <a:t>Уређење површине јавне намене „Стара аутобуска станица“</a:t>
          </a:r>
          <a:endParaRPr lang="en-US" sz="1400" b="1" dirty="0"/>
        </a:p>
      </dgm:t>
    </dgm:pt>
    <dgm:pt modelId="{457B818C-63CA-4199-96A3-E3F587C4AA7D}" type="sibTrans" cxnId="{A987304E-E96D-4B01-AB9F-704372E8B037}">
      <dgm:prSet/>
      <dgm:spPr/>
      <dgm:t>
        <a:bodyPr/>
        <a:lstStyle/>
        <a:p>
          <a:endParaRPr lang="en-US"/>
        </a:p>
      </dgm:t>
    </dgm:pt>
    <dgm:pt modelId="{91B4223C-4BE0-48A9-80BB-47A2439D653C}" type="parTrans" cxnId="{A987304E-E96D-4B01-AB9F-704372E8B037}">
      <dgm:prSet/>
      <dgm:spPr/>
      <dgm:t>
        <a:bodyPr/>
        <a:lstStyle/>
        <a:p>
          <a:endParaRPr lang="en-US"/>
        </a:p>
      </dgm:t>
    </dgm:pt>
    <dgm:pt modelId="{0663670F-EC04-40D0-ABB3-0329C32A7D2A}">
      <dgm:prSet phldrT="[Text]" custT="1"/>
      <dgm:spPr/>
      <dgm:t>
        <a:bodyPr/>
        <a:lstStyle/>
        <a:p>
          <a:r>
            <a:rPr lang="sr-Cyrl-RS" sz="1400" b="1"/>
            <a:t>3</a:t>
          </a:r>
          <a:endParaRPr lang="sr-Latn-RS" sz="1400" b="1" dirty="0"/>
        </a:p>
      </dgm:t>
    </dgm:pt>
    <dgm:pt modelId="{4B711AAB-D162-4E0E-940C-EC76D99525FB}" type="sibTrans" cxnId="{5CEFA17B-F136-4613-8E48-F1A9A43837B5}">
      <dgm:prSet/>
      <dgm:spPr/>
      <dgm:t>
        <a:bodyPr/>
        <a:lstStyle/>
        <a:p>
          <a:endParaRPr lang="sr-Latn-RS"/>
        </a:p>
      </dgm:t>
    </dgm:pt>
    <dgm:pt modelId="{5C5A90F0-FD77-416E-94A4-7555F08995C8}" type="parTrans" cxnId="{5CEFA17B-F136-4613-8E48-F1A9A43837B5}">
      <dgm:prSet/>
      <dgm:spPr/>
      <dgm:t>
        <a:bodyPr/>
        <a:lstStyle/>
        <a:p>
          <a:endParaRPr lang="sr-Latn-RS"/>
        </a:p>
      </dgm:t>
    </dgm:pt>
    <dgm:pt modelId="{6DEB3EE2-EE65-41AD-804B-52DBED6E1EAA}">
      <dgm:prSet custT="1"/>
      <dgm:spPr/>
      <dgm:t>
        <a:bodyPr/>
        <a:lstStyle/>
        <a:p>
          <a:r>
            <a:rPr lang="sr-Cyrl-RS" sz="1400" b="1" smtClean="0">
              <a:latin typeface="Times New Roman" pitchFamily="18" charset="0"/>
              <a:cs typeface="Times New Roman" pitchFamily="18" charset="0"/>
            </a:rPr>
            <a:t>Енергетска санација објеката јавне намене</a:t>
          </a:r>
          <a:endParaRPr lang="sr-Latn-RS" sz="1400" b="1" dirty="0">
            <a:latin typeface="Times New Roman" pitchFamily="18" charset="0"/>
            <a:cs typeface="Times New Roman" pitchFamily="18" charset="0"/>
          </a:endParaRPr>
        </a:p>
      </dgm:t>
    </dgm:pt>
    <dgm:pt modelId="{AA51A367-6057-4B4D-87C3-01A5875581E6}" type="sibTrans" cxnId="{3AE54EDA-91A2-4AA5-B172-C8BD4B8C01EB}">
      <dgm:prSet/>
      <dgm:spPr/>
      <dgm:t>
        <a:bodyPr/>
        <a:lstStyle/>
        <a:p>
          <a:endParaRPr lang="sr-Latn-RS"/>
        </a:p>
      </dgm:t>
    </dgm:pt>
    <dgm:pt modelId="{49546138-AEAC-4D88-8857-75FC9BC60003}" type="parTrans" cxnId="{3AE54EDA-91A2-4AA5-B172-C8BD4B8C01EB}">
      <dgm:prSet/>
      <dgm:spPr/>
      <dgm:t>
        <a:bodyPr/>
        <a:lstStyle/>
        <a:p>
          <a:endParaRPr lang="sr-Latn-RS"/>
        </a:p>
      </dgm:t>
    </dgm:pt>
    <dgm:pt modelId="{B8546D65-A9DF-4BC0-8E03-DE84428B7A7F}">
      <dgm:prSet phldrT="[Text]" custT="1"/>
      <dgm:spPr/>
      <dgm:t>
        <a:bodyPr/>
        <a:lstStyle/>
        <a:p>
          <a:r>
            <a:rPr lang="sr-Cyrl-RS" sz="1400" b="1" dirty="0"/>
            <a:t>5</a:t>
          </a:r>
          <a:endParaRPr lang="sr-Latn-RS" sz="1400" b="1" dirty="0"/>
        </a:p>
      </dgm:t>
    </dgm:pt>
    <dgm:pt modelId="{5A48BAAC-643F-44FE-943F-4B76B43CFDCE}" type="sibTrans" cxnId="{0202289E-B59F-4C07-93E1-FC507B02CB55}">
      <dgm:prSet/>
      <dgm:spPr/>
      <dgm:t>
        <a:bodyPr/>
        <a:lstStyle/>
        <a:p>
          <a:endParaRPr lang="sr-Latn-RS"/>
        </a:p>
      </dgm:t>
    </dgm:pt>
    <dgm:pt modelId="{E3851AA6-5F9A-4A44-811F-F8668E2B6BD4}" type="parTrans" cxnId="{0202289E-B59F-4C07-93E1-FC507B02CB55}">
      <dgm:prSet/>
      <dgm:spPr/>
      <dgm:t>
        <a:bodyPr/>
        <a:lstStyle/>
        <a:p>
          <a:endParaRPr lang="sr-Latn-RS"/>
        </a:p>
      </dgm:t>
    </dgm:pt>
    <dgm:pt modelId="{E4E72BE8-F948-4676-84FA-CB4FE0B39AD1}">
      <dgm:prSet custT="1"/>
      <dgm:spPr/>
      <dgm:t>
        <a:bodyPr/>
        <a:lstStyle/>
        <a:p>
          <a:r>
            <a:rPr lang="sr-Cyrl-RS" sz="1400" b="1" dirty="0" smtClean="0">
              <a:effectLst/>
              <a:latin typeface="Times New Roman" pitchFamily="18" charset="0"/>
              <a:cs typeface="Times New Roman" pitchFamily="18" charset="0"/>
            </a:rPr>
            <a:t>Изградња пијаце у улици Краља Петра Првог</a:t>
          </a:r>
          <a:endParaRPr lang="en-US" sz="1400" dirty="0"/>
        </a:p>
      </dgm:t>
    </dgm:pt>
    <dgm:pt modelId="{7DC3C3A1-DCA3-4A7C-AD9E-5FBD51D7A72A}" type="parTrans" cxnId="{7AC6D90A-C9F1-4E0F-909E-701342E035C8}">
      <dgm:prSet/>
      <dgm:spPr/>
      <dgm:t>
        <a:bodyPr/>
        <a:lstStyle/>
        <a:p>
          <a:endParaRPr lang="en-US"/>
        </a:p>
      </dgm:t>
    </dgm:pt>
    <dgm:pt modelId="{37FB1729-878A-468F-9A10-D5212ADD437B}" type="sibTrans" cxnId="{7AC6D90A-C9F1-4E0F-909E-701342E035C8}">
      <dgm:prSet/>
      <dgm:spPr/>
      <dgm:t>
        <a:bodyPr/>
        <a:lstStyle/>
        <a:p>
          <a:endParaRPr lang="en-US"/>
        </a:p>
      </dgm:t>
    </dgm:pt>
    <dgm:pt modelId="{774BA239-3EDE-4C05-84ED-284D4638C4DA}" type="pres">
      <dgm:prSet presAssocID="{08901BCE-DDEC-4090-A296-99908AEACF6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F257A8F-71F4-40F6-A8E0-CF6B71E36A0E}" type="pres">
      <dgm:prSet presAssocID="{C84173A0-2E80-4EB3-B52C-6F437CD86C17}" presName="composite" presStyleCnt="0"/>
      <dgm:spPr/>
    </dgm:pt>
    <dgm:pt modelId="{4F36321E-B628-4657-A58C-60C8009569DF}" type="pres">
      <dgm:prSet presAssocID="{C84173A0-2E80-4EB3-B52C-6F437CD86C17}" presName="parentText" presStyleLbl="align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509209-7F45-421D-B02F-22E13B684C09}" type="pres">
      <dgm:prSet presAssocID="{C84173A0-2E80-4EB3-B52C-6F437CD86C17}" presName="descendantText" presStyleLbl="alignAcc1" presStyleIdx="0" presStyleCnt="7" custScaleY="119169" custLinFactNeighborX="110" custLinFactNeighborY="51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D65145-7B86-4F33-909B-FCBE7157898A}" type="pres">
      <dgm:prSet presAssocID="{5808141A-D63A-4C58-A482-8E98A7379933}" presName="sp" presStyleCnt="0"/>
      <dgm:spPr/>
    </dgm:pt>
    <dgm:pt modelId="{7B4F8426-88BB-4D45-BBEA-D25BC158CFE0}" type="pres">
      <dgm:prSet presAssocID="{16D191E4-D724-408A-B588-0AFB5BF4EF24}" presName="composite" presStyleCnt="0"/>
      <dgm:spPr/>
    </dgm:pt>
    <dgm:pt modelId="{B86C0702-F917-48EB-AE26-3A16541196F0}" type="pres">
      <dgm:prSet presAssocID="{16D191E4-D724-408A-B588-0AFB5BF4EF24}" presName="parentText" presStyleLbl="align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B41939-D7E9-42C5-8699-E58430DCA0DD}" type="pres">
      <dgm:prSet presAssocID="{16D191E4-D724-408A-B588-0AFB5BF4EF24}" presName="descendantText" presStyleLbl="alignAcc1" presStyleIdx="1" presStyleCnt="7" custScaleY="132996" custLinFactNeighborX="110" custLinFactNeighborY="-117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06216B-9439-4BFE-B3CA-F8A069561F95}" type="pres">
      <dgm:prSet presAssocID="{AD4EC152-3065-4C78-8DDC-A20DDF5FC5E3}" presName="sp" presStyleCnt="0"/>
      <dgm:spPr/>
    </dgm:pt>
    <dgm:pt modelId="{F8FD72A2-B730-4C47-90AC-41D6FE0680DE}" type="pres">
      <dgm:prSet presAssocID="{0663670F-EC04-40D0-ABB3-0329C32A7D2A}" presName="composite" presStyleCnt="0"/>
      <dgm:spPr/>
    </dgm:pt>
    <dgm:pt modelId="{E4C24D72-8F57-419A-99FB-2BA9D0BD5755}" type="pres">
      <dgm:prSet presAssocID="{0663670F-EC04-40D0-ABB3-0329C32A7D2A}" presName="parentText" presStyleLbl="align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90AE22-85A3-41B2-BC93-A2FB07FE4337}" type="pres">
      <dgm:prSet presAssocID="{0663670F-EC04-40D0-ABB3-0329C32A7D2A}" presName="descendantText" presStyleLbl="alignAcc1" presStyleIdx="2" presStyleCnt="7" custScaleY="99928" custLinFactNeighborX="0" custLinFactNeighborY="-165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43C519-BDC5-4983-B341-DF7F164CB5CB}" type="pres">
      <dgm:prSet presAssocID="{4B711AAB-D162-4E0E-940C-EC76D99525FB}" presName="sp" presStyleCnt="0"/>
      <dgm:spPr/>
    </dgm:pt>
    <dgm:pt modelId="{D96ACCCB-6693-482F-B99B-62E888234E38}" type="pres">
      <dgm:prSet presAssocID="{E3F45C1A-4046-4BB8-BC61-5C9EAD49580F}" presName="composite" presStyleCnt="0"/>
      <dgm:spPr/>
    </dgm:pt>
    <dgm:pt modelId="{84391BA8-FBDD-4CF6-B172-140BB6375D6A}" type="pres">
      <dgm:prSet presAssocID="{E3F45C1A-4046-4BB8-BC61-5C9EAD49580F}" presName="parentText" presStyleLbl="align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4A5BA3-58D7-4C54-B52B-4F20F69F3B77}" type="pres">
      <dgm:prSet presAssocID="{E3F45C1A-4046-4BB8-BC61-5C9EAD49580F}" presName="descendantText" presStyleLbl="alignAcc1" presStyleIdx="3" presStyleCnt="7" custScaleY="143247" custLinFactNeighborX="2816" custLinFactNeighborY="-325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C1A15E-6440-4B52-826F-7BB0B784658F}" type="pres">
      <dgm:prSet presAssocID="{E890B4CB-164C-4C63-AF71-555578D58374}" presName="sp" presStyleCnt="0"/>
      <dgm:spPr/>
    </dgm:pt>
    <dgm:pt modelId="{F848B506-DCF1-42BE-A8B6-3BA2842E9B4D}" type="pres">
      <dgm:prSet presAssocID="{B8546D65-A9DF-4BC0-8E03-DE84428B7A7F}" presName="composite" presStyleCnt="0"/>
      <dgm:spPr/>
    </dgm:pt>
    <dgm:pt modelId="{361CB7AE-7CC7-4D4B-BE59-1318E58E7024}" type="pres">
      <dgm:prSet presAssocID="{B8546D65-A9DF-4BC0-8E03-DE84428B7A7F}" presName="parentText" presStyleLbl="align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0690B0-5A53-418B-B0A1-A40963F35D88}" type="pres">
      <dgm:prSet presAssocID="{B8546D65-A9DF-4BC0-8E03-DE84428B7A7F}" presName="descendantText" presStyleLbl="alignAcc1" presStyleIdx="4" presStyleCnt="7" custLinFactNeighborX="270" custLinFactNeighborY="-280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7096D1-0250-4173-86E5-B7AAA081F790}" type="pres">
      <dgm:prSet presAssocID="{5A48BAAC-643F-44FE-943F-4B76B43CFDCE}" presName="sp" presStyleCnt="0"/>
      <dgm:spPr/>
    </dgm:pt>
    <dgm:pt modelId="{34D0E666-1166-47F6-809F-BD41E060D03A}" type="pres">
      <dgm:prSet presAssocID="{C827F1F3-AEDE-4DB5-9E38-2F317EDD5BEB}" presName="composite" presStyleCnt="0"/>
      <dgm:spPr/>
    </dgm:pt>
    <dgm:pt modelId="{2E8C119C-BCF1-448E-B323-4A056D8AD60D}" type="pres">
      <dgm:prSet presAssocID="{C827F1F3-AEDE-4DB5-9E38-2F317EDD5BEB}" presName="parentText" presStyleLbl="align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65BB2A-B144-4AAF-BAC6-5F5EF9B023BC}" type="pres">
      <dgm:prSet presAssocID="{C827F1F3-AEDE-4DB5-9E38-2F317EDD5BEB}" presName="descendantText" presStyleLbl="alignAcc1" presStyleIdx="5" presStyleCnt="7" custScaleY="121458" custLinFactNeighborX="428" custLinFactNeighborY="-430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75184A-F096-4B3D-B2C8-122AFC628F87}" type="pres">
      <dgm:prSet presAssocID="{298D8768-3A14-431D-B4A1-5037D3980A84}" presName="sp" presStyleCnt="0"/>
      <dgm:spPr/>
    </dgm:pt>
    <dgm:pt modelId="{69F1E015-F983-4A62-B219-7E8A49799552}" type="pres">
      <dgm:prSet presAssocID="{9ABE2DCF-1A29-4D8C-B5C3-7EFBB8AFE85F}" presName="composite" presStyleCnt="0"/>
      <dgm:spPr/>
    </dgm:pt>
    <dgm:pt modelId="{CF0C3017-F7EC-45AC-8DFE-FBA5C8946C47}" type="pres">
      <dgm:prSet presAssocID="{9ABE2DCF-1A29-4D8C-B5C3-7EFBB8AFE85F}" presName="parentText" presStyleLbl="align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100FF6-27C2-41EF-A8E7-F4746D285CB4}" type="pres">
      <dgm:prSet presAssocID="{9ABE2DCF-1A29-4D8C-B5C3-7EFBB8AFE85F}" presName="descendantText" presStyleLbl="alignAcc1" presStyleIdx="6" presStyleCnt="7" custScaleY="92875" custLinFactNeighborX="428" custLinFactNeighborY="-373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3E9B02-D1E7-42F7-9D98-3395B28FEC62}" srcId="{C827F1F3-AEDE-4DB5-9E38-2F317EDD5BEB}" destId="{F3D05375-4939-4583-87A2-A33515A292FA}" srcOrd="0" destOrd="0" parTransId="{759EF30C-2873-4FEB-BFE3-1FAF3BD058AE}" sibTransId="{5EAB1453-3F0E-4922-8F12-9F831040B222}"/>
    <dgm:cxn modelId="{B81039B9-5CC0-4673-A848-0BA009316757}" srcId="{08901BCE-DDEC-4090-A296-99908AEACF62}" destId="{C827F1F3-AEDE-4DB5-9E38-2F317EDD5BEB}" srcOrd="5" destOrd="0" parTransId="{A3D1C290-68A0-4D49-9C18-28879C19D92F}" sibTransId="{298D8768-3A14-431D-B4A1-5037D3980A84}"/>
    <dgm:cxn modelId="{63ADA3A0-DB73-4B0D-A349-9FA1009FA31F}" srcId="{C84173A0-2E80-4EB3-B52C-6F437CD86C17}" destId="{A8F55A2E-1C39-4D40-9A31-A789563FFA09}" srcOrd="0" destOrd="0" parTransId="{D8F5282E-A6F9-45E5-B4D5-661590235DDA}" sibTransId="{65CD887F-1E82-4DC0-B549-5ADAB564EB48}"/>
    <dgm:cxn modelId="{0202289E-B59F-4C07-93E1-FC507B02CB55}" srcId="{08901BCE-DDEC-4090-A296-99908AEACF62}" destId="{B8546D65-A9DF-4BC0-8E03-DE84428B7A7F}" srcOrd="4" destOrd="0" parTransId="{E3851AA6-5F9A-4A44-811F-F8668E2B6BD4}" sibTransId="{5A48BAAC-643F-44FE-943F-4B76B43CFDCE}"/>
    <dgm:cxn modelId="{A3D0309A-F1E2-4CE3-90B1-CB36510EF35A}" type="presOf" srcId="{B8546D65-A9DF-4BC0-8E03-DE84428B7A7F}" destId="{361CB7AE-7CC7-4D4B-BE59-1318E58E7024}" srcOrd="0" destOrd="0" presId="urn:microsoft.com/office/officeart/2005/8/layout/chevron2"/>
    <dgm:cxn modelId="{64DF8DC3-2B42-4C3C-98E7-BB817B23C169}" srcId="{16D191E4-D724-408A-B588-0AFB5BF4EF24}" destId="{DF399C17-5A03-405C-B47A-1860FF810DD4}" srcOrd="0" destOrd="0" parTransId="{ECDD87CB-E14D-4085-8CD5-99400A42928C}" sibTransId="{FD8BB218-8640-4760-9AC7-44C7ABE8285A}"/>
    <dgm:cxn modelId="{E8324775-7890-4683-A2B8-977845840F8B}" type="presOf" srcId="{C827F1F3-AEDE-4DB5-9E38-2F317EDD5BEB}" destId="{2E8C119C-BCF1-448E-B323-4A056D8AD60D}" srcOrd="0" destOrd="0" presId="urn:microsoft.com/office/officeart/2005/8/layout/chevron2"/>
    <dgm:cxn modelId="{D353DA20-ECC4-41BB-A577-13D58A1C64E9}" type="presOf" srcId="{C84173A0-2E80-4EB3-B52C-6F437CD86C17}" destId="{4F36321E-B628-4657-A58C-60C8009569DF}" srcOrd="0" destOrd="0" presId="urn:microsoft.com/office/officeart/2005/8/layout/chevron2"/>
    <dgm:cxn modelId="{3AE54EDA-91A2-4AA5-B172-C8BD4B8C01EB}" srcId="{B8546D65-A9DF-4BC0-8E03-DE84428B7A7F}" destId="{6DEB3EE2-EE65-41AD-804B-52DBED6E1EAA}" srcOrd="0" destOrd="0" parTransId="{49546138-AEAC-4D88-8857-75FC9BC60003}" sibTransId="{AA51A367-6057-4B4D-87C3-01A5875581E6}"/>
    <dgm:cxn modelId="{78FB0533-551E-491C-8E4D-FE57BFBF2731}" type="presOf" srcId="{16D191E4-D724-408A-B588-0AFB5BF4EF24}" destId="{B86C0702-F917-48EB-AE26-3A16541196F0}" srcOrd="0" destOrd="0" presId="urn:microsoft.com/office/officeart/2005/8/layout/chevron2"/>
    <dgm:cxn modelId="{8707423C-2497-4A70-BDC0-BE8C7FE97938}" type="presOf" srcId="{E3F45C1A-4046-4BB8-BC61-5C9EAD49580F}" destId="{84391BA8-FBDD-4CF6-B172-140BB6375D6A}" srcOrd="0" destOrd="0" presId="urn:microsoft.com/office/officeart/2005/8/layout/chevron2"/>
    <dgm:cxn modelId="{91B7D867-19F6-49B4-A283-B5DE6DDF66AE}" type="presOf" srcId="{0663670F-EC04-40D0-ABB3-0329C32A7D2A}" destId="{E4C24D72-8F57-419A-99FB-2BA9D0BD5755}" srcOrd="0" destOrd="0" presId="urn:microsoft.com/office/officeart/2005/8/layout/chevron2"/>
    <dgm:cxn modelId="{E2A60FC3-3462-4E57-8925-FB8F2A0A4E23}" type="presOf" srcId="{BF6900F2-691E-49EB-A928-D69CA70205AF}" destId="{8090AE22-85A3-41B2-BC93-A2FB07FE4337}" srcOrd="0" destOrd="0" presId="urn:microsoft.com/office/officeart/2005/8/layout/chevron2"/>
    <dgm:cxn modelId="{F16AA480-9E67-42E8-B45A-730B7DAF3DA1}" srcId="{08901BCE-DDEC-4090-A296-99908AEACF62}" destId="{9ABE2DCF-1A29-4D8C-B5C3-7EFBB8AFE85F}" srcOrd="6" destOrd="0" parTransId="{F8925342-D840-4B7F-9DAA-39DD8681A878}" sibTransId="{86D3DDF2-8F96-4A13-95F0-CAA9011870F9}"/>
    <dgm:cxn modelId="{5CEFA17B-F136-4613-8E48-F1A9A43837B5}" srcId="{08901BCE-DDEC-4090-A296-99908AEACF62}" destId="{0663670F-EC04-40D0-ABB3-0329C32A7D2A}" srcOrd="2" destOrd="0" parTransId="{5C5A90F0-FD77-416E-94A4-7555F08995C8}" sibTransId="{4B711AAB-D162-4E0E-940C-EC76D99525FB}"/>
    <dgm:cxn modelId="{77906666-920F-4905-8369-69EF6F53011A}" type="presOf" srcId="{A8F55A2E-1C39-4D40-9A31-A789563FFA09}" destId="{E9509209-7F45-421D-B02F-22E13B684C09}" srcOrd="0" destOrd="0" presId="urn:microsoft.com/office/officeart/2005/8/layout/chevron2"/>
    <dgm:cxn modelId="{A4BCCAE7-345F-4838-A6DF-CCFD9C10CD08}" type="presOf" srcId="{6DEB3EE2-EE65-41AD-804B-52DBED6E1EAA}" destId="{0E0690B0-5A53-418B-B0A1-A40963F35D88}" srcOrd="0" destOrd="0" presId="urn:microsoft.com/office/officeart/2005/8/layout/chevron2"/>
    <dgm:cxn modelId="{1B9600E0-4870-45F9-8A3C-2E687B100CD7}" type="presOf" srcId="{BC87A753-1610-4175-BBB4-EA16790890F0}" destId="{034A5BA3-58D7-4C54-B52B-4F20F69F3B77}" srcOrd="0" destOrd="0" presId="urn:microsoft.com/office/officeart/2005/8/layout/chevron2"/>
    <dgm:cxn modelId="{7AC6D90A-C9F1-4E0F-909E-701342E035C8}" srcId="{9ABE2DCF-1A29-4D8C-B5C3-7EFBB8AFE85F}" destId="{E4E72BE8-F948-4676-84FA-CB4FE0B39AD1}" srcOrd="0" destOrd="0" parTransId="{7DC3C3A1-DCA3-4A7C-AD9E-5FBD51D7A72A}" sibTransId="{37FB1729-878A-468F-9A10-D5212ADD437B}"/>
    <dgm:cxn modelId="{38DDB5CF-033F-4DB4-B7F5-EAE6ACBFB902}" type="presOf" srcId="{9ABE2DCF-1A29-4D8C-B5C3-7EFBB8AFE85F}" destId="{CF0C3017-F7EC-45AC-8DFE-FBA5C8946C47}" srcOrd="0" destOrd="0" presId="urn:microsoft.com/office/officeart/2005/8/layout/chevron2"/>
    <dgm:cxn modelId="{7DC675A4-776E-40CE-BE6D-83E21D8EBE71}" srcId="{08901BCE-DDEC-4090-A296-99908AEACF62}" destId="{16D191E4-D724-408A-B588-0AFB5BF4EF24}" srcOrd="1" destOrd="0" parTransId="{E0784729-E0BD-4CCC-9AAF-D84F2B9DFEAD}" sibTransId="{AD4EC152-3065-4C78-8DDC-A20DDF5FC5E3}"/>
    <dgm:cxn modelId="{01894B2E-A3EF-4D57-BA9D-41B1E4B5D49F}" srcId="{E3F45C1A-4046-4BB8-BC61-5C9EAD49580F}" destId="{BC87A753-1610-4175-BBB4-EA16790890F0}" srcOrd="0" destOrd="0" parTransId="{1621DC18-9573-4AFA-8373-CAB938CCB84D}" sibTransId="{B9BEBA47-CDCD-4379-AC01-500041FB7D0D}"/>
    <dgm:cxn modelId="{D0654B06-5BDB-4CE5-9298-D921532E0D62}" type="presOf" srcId="{E4E72BE8-F948-4676-84FA-CB4FE0B39AD1}" destId="{0D100FF6-27C2-41EF-A8E7-F4746D285CB4}" srcOrd="0" destOrd="0" presId="urn:microsoft.com/office/officeart/2005/8/layout/chevron2"/>
    <dgm:cxn modelId="{44E8A947-A8A9-4EF8-9022-FE6C68FEB864}" type="presOf" srcId="{DF399C17-5A03-405C-B47A-1860FF810DD4}" destId="{65B41939-D7E9-42C5-8699-E58430DCA0DD}" srcOrd="0" destOrd="0" presId="urn:microsoft.com/office/officeart/2005/8/layout/chevron2"/>
    <dgm:cxn modelId="{23FF5426-3771-4483-9E5D-13B2510DBCF0}" srcId="{08901BCE-DDEC-4090-A296-99908AEACF62}" destId="{C84173A0-2E80-4EB3-B52C-6F437CD86C17}" srcOrd="0" destOrd="0" parTransId="{138D369C-93E9-4F21-AE15-F49153A322B9}" sibTransId="{5808141A-D63A-4C58-A482-8E98A7379933}"/>
    <dgm:cxn modelId="{A987304E-E96D-4B01-AB9F-704372E8B037}" srcId="{0663670F-EC04-40D0-ABB3-0329C32A7D2A}" destId="{BF6900F2-691E-49EB-A928-D69CA70205AF}" srcOrd="0" destOrd="0" parTransId="{91B4223C-4BE0-48A9-80BB-47A2439D653C}" sibTransId="{457B818C-63CA-4199-96A3-E3F587C4AA7D}"/>
    <dgm:cxn modelId="{F77E0E61-5770-4DA1-A5DD-4C6A327F8016}" srcId="{08901BCE-DDEC-4090-A296-99908AEACF62}" destId="{E3F45C1A-4046-4BB8-BC61-5C9EAD49580F}" srcOrd="3" destOrd="0" parTransId="{66DB2052-E847-4CE0-84FB-6207285A6498}" sibTransId="{E890B4CB-164C-4C63-AF71-555578D58374}"/>
    <dgm:cxn modelId="{FC921B2B-1238-4573-999A-A4D87E07C16D}" type="presOf" srcId="{08901BCE-DDEC-4090-A296-99908AEACF62}" destId="{774BA239-3EDE-4C05-84ED-284D4638C4DA}" srcOrd="0" destOrd="0" presId="urn:microsoft.com/office/officeart/2005/8/layout/chevron2"/>
    <dgm:cxn modelId="{145ACF22-8177-4ED9-87BE-F941B4F4212B}" type="presOf" srcId="{F3D05375-4939-4583-87A2-A33515A292FA}" destId="{7665BB2A-B144-4AAF-BAC6-5F5EF9B023BC}" srcOrd="0" destOrd="0" presId="urn:microsoft.com/office/officeart/2005/8/layout/chevron2"/>
    <dgm:cxn modelId="{D5763A5D-9607-49C0-ABAE-686992BEE35F}" type="presParOf" srcId="{774BA239-3EDE-4C05-84ED-284D4638C4DA}" destId="{2F257A8F-71F4-40F6-A8E0-CF6B71E36A0E}" srcOrd="0" destOrd="0" presId="urn:microsoft.com/office/officeart/2005/8/layout/chevron2"/>
    <dgm:cxn modelId="{1955D6C3-EBF5-4C26-885B-2DA32BFA879A}" type="presParOf" srcId="{2F257A8F-71F4-40F6-A8E0-CF6B71E36A0E}" destId="{4F36321E-B628-4657-A58C-60C8009569DF}" srcOrd="0" destOrd="0" presId="urn:microsoft.com/office/officeart/2005/8/layout/chevron2"/>
    <dgm:cxn modelId="{9A884028-2ED7-473C-ABEC-535C947325F4}" type="presParOf" srcId="{2F257A8F-71F4-40F6-A8E0-CF6B71E36A0E}" destId="{E9509209-7F45-421D-B02F-22E13B684C09}" srcOrd="1" destOrd="0" presId="urn:microsoft.com/office/officeart/2005/8/layout/chevron2"/>
    <dgm:cxn modelId="{FC6221B7-534E-4B93-9E18-6ADECB66EA1A}" type="presParOf" srcId="{774BA239-3EDE-4C05-84ED-284D4638C4DA}" destId="{56D65145-7B86-4F33-909B-FCBE7157898A}" srcOrd="1" destOrd="0" presId="urn:microsoft.com/office/officeart/2005/8/layout/chevron2"/>
    <dgm:cxn modelId="{F41A951A-08BE-491E-BC7B-F0BE669BB5A7}" type="presParOf" srcId="{774BA239-3EDE-4C05-84ED-284D4638C4DA}" destId="{7B4F8426-88BB-4D45-BBEA-D25BC158CFE0}" srcOrd="2" destOrd="0" presId="urn:microsoft.com/office/officeart/2005/8/layout/chevron2"/>
    <dgm:cxn modelId="{3F0B06F9-2038-4E33-B249-EF9DBDF63662}" type="presParOf" srcId="{7B4F8426-88BB-4D45-BBEA-D25BC158CFE0}" destId="{B86C0702-F917-48EB-AE26-3A16541196F0}" srcOrd="0" destOrd="0" presId="urn:microsoft.com/office/officeart/2005/8/layout/chevron2"/>
    <dgm:cxn modelId="{E260DDF7-3737-4575-BBF3-7196616B3A6C}" type="presParOf" srcId="{7B4F8426-88BB-4D45-BBEA-D25BC158CFE0}" destId="{65B41939-D7E9-42C5-8699-E58430DCA0DD}" srcOrd="1" destOrd="0" presId="urn:microsoft.com/office/officeart/2005/8/layout/chevron2"/>
    <dgm:cxn modelId="{8465C9A8-073D-44F7-BACE-0AD521CC2F75}" type="presParOf" srcId="{774BA239-3EDE-4C05-84ED-284D4638C4DA}" destId="{6206216B-9439-4BFE-B3CA-F8A069561F95}" srcOrd="3" destOrd="0" presId="urn:microsoft.com/office/officeart/2005/8/layout/chevron2"/>
    <dgm:cxn modelId="{E5F3A1FF-8C4D-4F08-819A-9113539E046C}" type="presParOf" srcId="{774BA239-3EDE-4C05-84ED-284D4638C4DA}" destId="{F8FD72A2-B730-4C47-90AC-41D6FE0680DE}" srcOrd="4" destOrd="0" presId="urn:microsoft.com/office/officeart/2005/8/layout/chevron2"/>
    <dgm:cxn modelId="{64711C17-D080-465C-BD79-7B76C7E6A0FB}" type="presParOf" srcId="{F8FD72A2-B730-4C47-90AC-41D6FE0680DE}" destId="{E4C24D72-8F57-419A-99FB-2BA9D0BD5755}" srcOrd="0" destOrd="0" presId="urn:microsoft.com/office/officeart/2005/8/layout/chevron2"/>
    <dgm:cxn modelId="{A28E86F2-08CE-4D65-A4E8-EB1924B8A9D9}" type="presParOf" srcId="{F8FD72A2-B730-4C47-90AC-41D6FE0680DE}" destId="{8090AE22-85A3-41B2-BC93-A2FB07FE4337}" srcOrd="1" destOrd="0" presId="urn:microsoft.com/office/officeart/2005/8/layout/chevron2"/>
    <dgm:cxn modelId="{F57ADF29-2889-49AD-AC35-126BBDA5083C}" type="presParOf" srcId="{774BA239-3EDE-4C05-84ED-284D4638C4DA}" destId="{5643C519-BDC5-4983-B341-DF7F164CB5CB}" srcOrd="5" destOrd="0" presId="urn:microsoft.com/office/officeart/2005/8/layout/chevron2"/>
    <dgm:cxn modelId="{EDEBE57C-3B33-4FF1-8928-2B6FD4E081BC}" type="presParOf" srcId="{774BA239-3EDE-4C05-84ED-284D4638C4DA}" destId="{D96ACCCB-6693-482F-B99B-62E888234E38}" srcOrd="6" destOrd="0" presId="urn:microsoft.com/office/officeart/2005/8/layout/chevron2"/>
    <dgm:cxn modelId="{C3593CD8-D65D-456D-AE99-C969258FEE61}" type="presParOf" srcId="{D96ACCCB-6693-482F-B99B-62E888234E38}" destId="{84391BA8-FBDD-4CF6-B172-140BB6375D6A}" srcOrd="0" destOrd="0" presId="urn:microsoft.com/office/officeart/2005/8/layout/chevron2"/>
    <dgm:cxn modelId="{A47EAF2B-A3AC-42E6-8287-B5F7ADFBC1A9}" type="presParOf" srcId="{D96ACCCB-6693-482F-B99B-62E888234E38}" destId="{034A5BA3-58D7-4C54-B52B-4F20F69F3B77}" srcOrd="1" destOrd="0" presId="urn:microsoft.com/office/officeart/2005/8/layout/chevron2"/>
    <dgm:cxn modelId="{69F57C40-7A28-4E3C-80F9-CF06A2B132BE}" type="presParOf" srcId="{774BA239-3EDE-4C05-84ED-284D4638C4DA}" destId="{56C1A15E-6440-4B52-826F-7BB0B784658F}" srcOrd="7" destOrd="0" presId="urn:microsoft.com/office/officeart/2005/8/layout/chevron2"/>
    <dgm:cxn modelId="{B040A399-2B52-4C7E-A281-825DD5985E07}" type="presParOf" srcId="{774BA239-3EDE-4C05-84ED-284D4638C4DA}" destId="{F848B506-DCF1-42BE-A8B6-3BA2842E9B4D}" srcOrd="8" destOrd="0" presId="urn:microsoft.com/office/officeart/2005/8/layout/chevron2"/>
    <dgm:cxn modelId="{8F565797-D2DB-4198-BA78-A286DF2FBAB3}" type="presParOf" srcId="{F848B506-DCF1-42BE-A8B6-3BA2842E9B4D}" destId="{361CB7AE-7CC7-4D4B-BE59-1318E58E7024}" srcOrd="0" destOrd="0" presId="urn:microsoft.com/office/officeart/2005/8/layout/chevron2"/>
    <dgm:cxn modelId="{7D7A05FA-C4C8-4AB0-9793-FAC515D66B78}" type="presParOf" srcId="{F848B506-DCF1-42BE-A8B6-3BA2842E9B4D}" destId="{0E0690B0-5A53-418B-B0A1-A40963F35D88}" srcOrd="1" destOrd="0" presId="urn:microsoft.com/office/officeart/2005/8/layout/chevron2"/>
    <dgm:cxn modelId="{B99788CB-17F9-4FFA-950C-7926D76A5994}" type="presParOf" srcId="{774BA239-3EDE-4C05-84ED-284D4638C4DA}" destId="{A37096D1-0250-4173-86E5-B7AAA081F790}" srcOrd="9" destOrd="0" presId="urn:microsoft.com/office/officeart/2005/8/layout/chevron2"/>
    <dgm:cxn modelId="{3E53A4D0-787C-4837-8D6E-F010815053C2}" type="presParOf" srcId="{774BA239-3EDE-4C05-84ED-284D4638C4DA}" destId="{34D0E666-1166-47F6-809F-BD41E060D03A}" srcOrd="10" destOrd="0" presId="urn:microsoft.com/office/officeart/2005/8/layout/chevron2"/>
    <dgm:cxn modelId="{5CAAB885-6CBE-459F-A9A4-1537BF962474}" type="presParOf" srcId="{34D0E666-1166-47F6-809F-BD41E060D03A}" destId="{2E8C119C-BCF1-448E-B323-4A056D8AD60D}" srcOrd="0" destOrd="0" presId="urn:microsoft.com/office/officeart/2005/8/layout/chevron2"/>
    <dgm:cxn modelId="{55C572CA-F276-498C-A06C-2B09DB679B04}" type="presParOf" srcId="{34D0E666-1166-47F6-809F-BD41E060D03A}" destId="{7665BB2A-B144-4AAF-BAC6-5F5EF9B023BC}" srcOrd="1" destOrd="0" presId="urn:microsoft.com/office/officeart/2005/8/layout/chevron2"/>
    <dgm:cxn modelId="{6A16A369-9258-411B-8C2F-37597E22A65F}" type="presParOf" srcId="{774BA239-3EDE-4C05-84ED-284D4638C4DA}" destId="{1475184A-F096-4B3D-B2C8-122AFC628F87}" srcOrd="11" destOrd="0" presId="urn:microsoft.com/office/officeart/2005/8/layout/chevron2"/>
    <dgm:cxn modelId="{BA771C2F-7BE9-467A-A882-6FC9D1EFCA66}" type="presParOf" srcId="{774BA239-3EDE-4C05-84ED-284D4638C4DA}" destId="{69F1E015-F983-4A62-B219-7E8A49799552}" srcOrd="12" destOrd="0" presId="urn:microsoft.com/office/officeart/2005/8/layout/chevron2"/>
    <dgm:cxn modelId="{434CD97C-D0B5-4AF1-A9DF-5A2939AE107C}" type="presParOf" srcId="{69F1E015-F983-4A62-B219-7E8A49799552}" destId="{CF0C3017-F7EC-45AC-8DFE-FBA5C8946C47}" srcOrd="0" destOrd="0" presId="urn:microsoft.com/office/officeart/2005/8/layout/chevron2"/>
    <dgm:cxn modelId="{843491FF-5086-4004-8475-CB0C1273B87E}" type="presParOf" srcId="{69F1E015-F983-4A62-B219-7E8A49799552}" destId="{0D100FF6-27C2-41EF-A8E7-F4746D285C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160F05-DA0F-43AC-82D5-EBAB4A7DB304}">
      <dsp:nvSpPr>
        <dsp:cNvPr id="0" name=""/>
        <dsp:cNvSpPr/>
      </dsp:nvSpPr>
      <dsp:spPr>
        <a:xfrm>
          <a:off x="1072684" y="814227"/>
          <a:ext cx="4452454" cy="4452454"/>
        </a:xfrm>
        <a:prstGeom prst="blockArc">
          <a:avLst>
            <a:gd name="adj1" fmla="val 13133641"/>
            <a:gd name="adj2" fmla="val 19814709"/>
            <a:gd name="adj3" fmla="val 4638"/>
          </a:avLst>
        </a:prstGeom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14F4F0-F1D3-4915-AE38-4C715DD49A1B}">
      <dsp:nvSpPr>
        <dsp:cNvPr id="0" name=""/>
        <dsp:cNvSpPr/>
      </dsp:nvSpPr>
      <dsp:spPr>
        <a:xfrm>
          <a:off x="1225377" y="606666"/>
          <a:ext cx="4452454" cy="4452454"/>
        </a:xfrm>
        <a:prstGeom prst="blockArc">
          <a:avLst>
            <a:gd name="adj1" fmla="val 9075134"/>
            <a:gd name="adj2" fmla="val 13440965"/>
            <a:gd name="adj3" fmla="val 4638"/>
          </a:avLst>
        </a:prstGeom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E9DE6B-14CD-4695-8AA7-80B75E5A183E}">
      <dsp:nvSpPr>
        <dsp:cNvPr id="0" name=""/>
        <dsp:cNvSpPr/>
      </dsp:nvSpPr>
      <dsp:spPr>
        <a:xfrm>
          <a:off x="1132026" y="851987"/>
          <a:ext cx="4527118" cy="4527118"/>
        </a:xfrm>
        <a:prstGeom prst="blockArc">
          <a:avLst>
            <a:gd name="adj1" fmla="val 573275"/>
            <a:gd name="adj2" fmla="val 11373275"/>
            <a:gd name="adj3" fmla="val 4562"/>
          </a:avLst>
        </a:prstGeom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C97D46-DE3D-4363-BEDE-096F201BB8A6}">
      <dsp:nvSpPr>
        <dsp:cNvPr id="0" name=""/>
        <dsp:cNvSpPr/>
      </dsp:nvSpPr>
      <dsp:spPr>
        <a:xfrm>
          <a:off x="1030543" y="970465"/>
          <a:ext cx="4452454" cy="4452454"/>
        </a:xfrm>
        <a:prstGeom prst="blockArc">
          <a:avLst>
            <a:gd name="adj1" fmla="val 18443481"/>
            <a:gd name="adj2" fmla="val 2158321"/>
            <a:gd name="adj3" fmla="val 4638"/>
          </a:avLst>
        </a:prstGeom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3FB6C3-CF04-4621-BE52-C32342961D88}">
      <dsp:nvSpPr>
        <dsp:cNvPr id="0" name=""/>
        <dsp:cNvSpPr/>
      </dsp:nvSpPr>
      <dsp:spPr>
        <a:xfrm>
          <a:off x="1700532" y="1710434"/>
          <a:ext cx="3113640" cy="264771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32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 учествује у буџетском процесу?</a:t>
          </a:r>
          <a:endParaRPr lang="sr-Latn-RS" sz="3200" b="1" kern="1200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56514" y="2098182"/>
        <a:ext cx="2201676" cy="1872216"/>
      </dsp:txXfrm>
    </dsp:sp>
    <dsp:sp modelId="{524B6CD9-E415-46DF-A9A7-1F7A5C756203}">
      <dsp:nvSpPr>
        <dsp:cNvPr id="0" name=""/>
        <dsp:cNvSpPr/>
      </dsp:nvSpPr>
      <dsp:spPr>
        <a:xfrm>
          <a:off x="3417537" y="136246"/>
          <a:ext cx="3295522" cy="269596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Градска управа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Градоначелник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Градско веће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Скупштина града    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Градско правобранилаштво</a:t>
          </a:r>
          <a:endParaRPr lang="sr-Latn-RS" sz="1600" b="1" kern="1200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00155" y="531062"/>
        <a:ext cx="2330286" cy="1906337"/>
      </dsp:txXfrm>
    </dsp:sp>
    <dsp:sp modelId="{8C6D04DF-62CC-479B-BA72-13DB7C96579A}">
      <dsp:nvSpPr>
        <dsp:cNvPr id="0" name=""/>
        <dsp:cNvSpPr/>
      </dsp:nvSpPr>
      <dsp:spPr>
        <a:xfrm>
          <a:off x="4164503" y="3269223"/>
          <a:ext cx="2680337" cy="244016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Предшколска установа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Месне заједнице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Установе културе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Установа за спорт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Туристичка организација       Центар за стручно усавршавање</a:t>
          </a:r>
          <a:endParaRPr lang="sr-Latn-RS" sz="1600" b="1" kern="1200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57029" y="3626576"/>
        <a:ext cx="1895285" cy="1725454"/>
      </dsp:txXfrm>
    </dsp:sp>
    <dsp:sp modelId="{FD13A6E9-4BAB-45DA-BE36-4237F9B9CF04}">
      <dsp:nvSpPr>
        <dsp:cNvPr id="0" name=""/>
        <dsp:cNvSpPr/>
      </dsp:nvSpPr>
      <dsp:spPr>
        <a:xfrm>
          <a:off x="0" y="2677493"/>
          <a:ext cx="2284349" cy="215501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Основне школе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Средње школе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Дом здравља    Социјална и дечија заштита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r-Latn-RS" sz="2000" b="1" kern="1200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4535" y="2993087"/>
        <a:ext cx="1615279" cy="1523823"/>
      </dsp:txXfrm>
    </dsp:sp>
    <dsp:sp modelId="{E8CBF844-7A3F-4C14-9FD4-D4C7582F30C3}">
      <dsp:nvSpPr>
        <dsp:cNvPr id="0" name=""/>
        <dsp:cNvSpPr/>
      </dsp:nvSpPr>
      <dsp:spPr>
        <a:xfrm>
          <a:off x="197641" y="153764"/>
          <a:ext cx="2574503" cy="208861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Грађани и њихова удружења</a:t>
          </a:r>
          <a:endParaRPr lang="sr-Latn-RS" sz="1600" b="1" kern="1200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4668" y="459634"/>
        <a:ext cx="1820449" cy="14768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01674-1235-4FA7-9CBC-B675F6713E38}">
      <dsp:nvSpPr>
        <dsp:cNvPr id="0" name=""/>
        <dsp:cNvSpPr/>
      </dsp:nvSpPr>
      <dsp:spPr>
        <a:xfrm>
          <a:off x="1335618" y="3199419"/>
          <a:ext cx="676167" cy="2667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8083" y="0"/>
              </a:lnTo>
              <a:lnTo>
                <a:pt x="338083" y="2667047"/>
              </a:lnTo>
              <a:lnTo>
                <a:pt x="676167" y="266704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1604916" y="4464157"/>
        <a:ext cx="137571" cy="137571"/>
      </dsp:txXfrm>
    </dsp:sp>
    <dsp:sp modelId="{EE8B77DA-77C5-46AD-80A2-BD307CFE9F0A}">
      <dsp:nvSpPr>
        <dsp:cNvPr id="0" name=""/>
        <dsp:cNvSpPr/>
      </dsp:nvSpPr>
      <dsp:spPr>
        <a:xfrm>
          <a:off x="1335618" y="3199419"/>
          <a:ext cx="676167" cy="19881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8083" y="0"/>
              </a:lnTo>
              <a:lnTo>
                <a:pt x="338083" y="1988153"/>
              </a:lnTo>
              <a:lnTo>
                <a:pt x="676167" y="198815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1621202" y="4140997"/>
        <a:ext cx="104999" cy="104999"/>
      </dsp:txXfrm>
    </dsp:sp>
    <dsp:sp modelId="{531482B3-13DA-4E77-8EF9-7A508768A321}">
      <dsp:nvSpPr>
        <dsp:cNvPr id="0" name=""/>
        <dsp:cNvSpPr/>
      </dsp:nvSpPr>
      <dsp:spPr>
        <a:xfrm>
          <a:off x="1335618" y="3199419"/>
          <a:ext cx="676167" cy="13161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8083" y="0"/>
              </a:lnTo>
              <a:lnTo>
                <a:pt x="338083" y="1316196"/>
              </a:lnTo>
              <a:lnTo>
                <a:pt x="676167" y="131619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636708" y="3820525"/>
        <a:ext cx="73986" cy="73986"/>
      </dsp:txXfrm>
    </dsp:sp>
    <dsp:sp modelId="{F1903401-CDA9-4777-A04C-F19A89F110A0}">
      <dsp:nvSpPr>
        <dsp:cNvPr id="0" name=""/>
        <dsp:cNvSpPr/>
      </dsp:nvSpPr>
      <dsp:spPr>
        <a:xfrm>
          <a:off x="1335618" y="3199419"/>
          <a:ext cx="676167" cy="2913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8083" y="0"/>
              </a:lnTo>
              <a:lnTo>
                <a:pt x="338083" y="291380"/>
              </a:lnTo>
              <a:lnTo>
                <a:pt x="676167" y="29138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655294" y="3326703"/>
        <a:ext cx="36813" cy="36813"/>
      </dsp:txXfrm>
    </dsp:sp>
    <dsp:sp modelId="{25CF5DCC-0AE9-4D09-ABC1-8BE4D97FDFCB}">
      <dsp:nvSpPr>
        <dsp:cNvPr id="0" name=""/>
        <dsp:cNvSpPr/>
      </dsp:nvSpPr>
      <dsp:spPr>
        <a:xfrm>
          <a:off x="1335618" y="1567553"/>
          <a:ext cx="683260" cy="1631866"/>
        </a:xfrm>
        <a:custGeom>
          <a:avLst/>
          <a:gdLst/>
          <a:ahLst/>
          <a:cxnLst/>
          <a:rect l="0" t="0" r="0" b="0"/>
          <a:pathLst>
            <a:path>
              <a:moveTo>
                <a:pt x="0" y="1631866"/>
              </a:moveTo>
              <a:lnTo>
                <a:pt x="341630" y="1631866"/>
              </a:lnTo>
              <a:lnTo>
                <a:pt x="341630" y="0"/>
              </a:lnTo>
              <a:lnTo>
                <a:pt x="683260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1633020" y="2339258"/>
        <a:ext cx="88456" cy="88456"/>
      </dsp:txXfrm>
    </dsp:sp>
    <dsp:sp modelId="{D1C52863-34A6-4E04-9740-6E0567681A8F}">
      <dsp:nvSpPr>
        <dsp:cNvPr id="0" name=""/>
        <dsp:cNvSpPr/>
      </dsp:nvSpPr>
      <dsp:spPr>
        <a:xfrm rot="16200000">
          <a:off x="-1774651" y="2535157"/>
          <a:ext cx="4892014" cy="1328524"/>
        </a:xfrm>
        <a:prstGeom prst="rect">
          <a:avLst/>
        </a:prstGeom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3000" kern="1200" dirty="0">
              <a:latin typeface="Times New Roman" pitchFamily="18" charset="0"/>
              <a:cs typeface="Times New Roman" pitchFamily="18" charset="0"/>
            </a:rPr>
            <a:t>На основу чега се доноси буџет</a:t>
          </a:r>
          <a:r>
            <a:rPr lang="en-US" sz="3000" kern="1200" dirty="0">
              <a:latin typeface="Times New Roman" pitchFamily="18" charset="0"/>
              <a:cs typeface="Times New Roman" pitchFamily="18" charset="0"/>
            </a:rPr>
            <a:t>? </a:t>
          </a:r>
        </a:p>
      </dsp:txBody>
      <dsp:txXfrm>
        <a:off x="-1774651" y="2535157"/>
        <a:ext cx="4892014" cy="1328524"/>
      </dsp:txXfrm>
    </dsp:sp>
    <dsp:sp modelId="{AD67EDBF-32B4-495C-A262-4812FBE80932}">
      <dsp:nvSpPr>
        <dsp:cNvPr id="0" name=""/>
        <dsp:cNvSpPr/>
      </dsp:nvSpPr>
      <dsp:spPr>
        <a:xfrm>
          <a:off x="2018879" y="389934"/>
          <a:ext cx="6416489" cy="2355237"/>
        </a:xfrm>
        <a:prstGeom prst="rect">
          <a:avLst/>
        </a:prstGeom>
        <a:solidFill>
          <a:schemeClr val="lt1"/>
        </a:solidFill>
        <a:ln w="19050" cap="rnd" cmpd="sng" algn="ctr">
          <a:solidFill>
            <a:schemeClr val="accent2">
              <a:lumMod val="75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Закони и прописи: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Закон о финансирању локалне самоуправе,</a:t>
          </a:r>
          <a:endParaRPr lang="sr-Latn-RS" sz="1800" b="1" kern="1200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Закон о буџетском систему,</a:t>
          </a:r>
          <a:endParaRPr lang="sr-Latn-RS" sz="1800" b="1" kern="1200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Закон о локалној самоуправи, </a:t>
          </a:r>
          <a:endParaRPr lang="sr-Latn-RS" sz="1800" b="1" kern="1200" dirty="0">
            <a:solidFill>
              <a:schemeClr val="accent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Упутство Министарства финансија за припрему одлуке о буџету за </a:t>
          </a:r>
          <a:r>
            <a:rPr lang="sr-Cyrl-RS" sz="1800" b="1" kern="120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2027. </a:t>
          </a:r>
          <a:r>
            <a:rPr lang="sr-Cyrl-RS" sz="1800" b="1" kern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годину и др.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Сви посебни прописи којима су утврђене надлежности ЈЛС</a:t>
          </a:r>
        </a:p>
      </dsp:txBody>
      <dsp:txXfrm>
        <a:off x="2018879" y="389934"/>
        <a:ext cx="6416489" cy="2355237"/>
      </dsp:txXfrm>
    </dsp:sp>
    <dsp:sp modelId="{A288E7CD-845A-4B30-8D9E-0FCFF4059FF8}">
      <dsp:nvSpPr>
        <dsp:cNvPr id="0" name=""/>
        <dsp:cNvSpPr/>
      </dsp:nvSpPr>
      <dsp:spPr>
        <a:xfrm>
          <a:off x="2011785" y="2931014"/>
          <a:ext cx="6367095" cy="1119572"/>
        </a:xfrm>
        <a:prstGeom prst="rect">
          <a:avLst/>
        </a:prstGeom>
        <a:solidFill>
          <a:schemeClr val="lt1"/>
        </a:solidFill>
        <a:ln w="19050" cap="rnd" cmpd="sng" algn="ctr">
          <a:solidFill>
            <a:schemeClr val="accent2">
              <a:lumMod val="75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Стратешки документи: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Стратегија развоја</a:t>
          </a:r>
          <a:endParaRPr lang="sr-Latn-RS" sz="1800" b="1" kern="1200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Акциони планови за поједине области</a:t>
          </a:r>
          <a:endParaRPr lang="en-US" sz="1800" b="1" kern="1200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011785" y="2931014"/>
        <a:ext cx="6367095" cy="1119572"/>
      </dsp:txXfrm>
    </dsp:sp>
    <dsp:sp modelId="{573F9BF2-AC82-43FC-A361-118085DB3D65}">
      <dsp:nvSpPr>
        <dsp:cNvPr id="0" name=""/>
        <dsp:cNvSpPr/>
      </dsp:nvSpPr>
      <dsp:spPr>
        <a:xfrm>
          <a:off x="2011785" y="4308272"/>
          <a:ext cx="6377677" cy="414688"/>
        </a:xfrm>
        <a:prstGeom prst="rect">
          <a:avLst/>
        </a:prstGeom>
        <a:solidFill>
          <a:schemeClr val="lt1"/>
        </a:solidFill>
        <a:ln w="19050" cap="rnd" cmpd="sng" algn="ctr">
          <a:solidFill>
            <a:schemeClr val="accent2">
              <a:lumMod val="75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Потребе буџетских корисника</a:t>
          </a:r>
          <a:endParaRPr lang="en-US" sz="1800" b="1" kern="1200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011785" y="4308272"/>
        <a:ext cx="6377677" cy="414688"/>
      </dsp:txXfrm>
    </dsp:sp>
    <dsp:sp modelId="{B2DE3A8A-BA09-499F-9C72-0630724E4538}">
      <dsp:nvSpPr>
        <dsp:cNvPr id="0" name=""/>
        <dsp:cNvSpPr/>
      </dsp:nvSpPr>
      <dsp:spPr>
        <a:xfrm>
          <a:off x="2011785" y="4980646"/>
          <a:ext cx="6378827" cy="413853"/>
        </a:xfrm>
        <a:prstGeom prst="rect">
          <a:avLst/>
        </a:prstGeom>
        <a:solidFill>
          <a:schemeClr val="lt1"/>
        </a:solidFill>
        <a:ln w="19050" cap="rnd" cmpd="sng" algn="ctr">
          <a:solidFill>
            <a:schemeClr val="accent2">
              <a:lumMod val="75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Започети пројекти из ранијих година</a:t>
          </a:r>
          <a:endParaRPr lang="en-US" sz="1800" b="1" kern="1200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011785" y="4980646"/>
        <a:ext cx="6378827" cy="413853"/>
      </dsp:txXfrm>
    </dsp:sp>
    <dsp:sp modelId="{94F14A6F-3CD0-4A17-88D3-6F4D0EB2D4E6}">
      <dsp:nvSpPr>
        <dsp:cNvPr id="0" name=""/>
        <dsp:cNvSpPr/>
      </dsp:nvSpPr>
      <dsp:spPr>
        <a:xfrm>
          <a:off x="2011785" y="5652186"/>
          <a:ext cx="6410843" cy="428562"/>
        </a:xfrm>
        <a:prstGeom prst="rect">
          <a:avLst/>
        </a:prstGeom>
        <a:solidFill>
          <a:schemeClr val="lt1"/>
        </a:solidFill>
        <a:ln w="19050" cap="rnd" cmpd="sng" algn="ctr">
          <a:solidFill>
            <a:schemeClr val="accent2">
              <a:lumMod val="75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Остварење прошлогодишњег буџета</a:t>
          </a:r>
          <a:endParaRPr lang="en-US" sz="1800" b="1" kern="1200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011785" y="5652186"/>
        <a:ext cx="6410843" cy="4285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7938CD-A025-4F87-A6DC-363343F6B52E}">
      <dsp:nvSpPr>
        <dsp:cNvPr id="0" name=""/>
        <dsp:cNvSpPr/>
      </dsp:nvSpPr>
      <dsp:spPr>
        <a:xfrm>
          <a:off x="3730" y="642745"/>
          <a:ext cx="2174017" cy="1024812"/>
        </a:xfrm>
        <a:prstGeom prst="chevron">
          <a:avLst>
            <a:gd name="adj" fmla="val 40000"/>
          </a:avLst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shade val="5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700F475-2263-4545-873B-5437BADD7134}">
      <dsp:nvSpPr>
        <dsp:cNvPr id="0" name=""/>
        <dsp:cNvSpPr/>
      </dsp:nvSpPr>
      <dsp:spPr>
        <a:xfrm>
          <a:off x="617101" y="699175"/>
          <a:ext cx="1768572" cy="13315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Укупни приходи и примања </a:t>
          </a:r>
          <a:r>
            <a:rPr lang="sr-Latn-RS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</a:t>
          </a:r>
          <a:r>
            <a:rPr lang="sr-Cyrl-RS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r>
            <a:rPr lang="en-US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063</a:t>
          </a:r>
          <a:r>
            <a:rPr lang="sr-Cyrl-RS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r>
            <a:rPr lang="en-US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123</a:t>
          </a:r>
          <a:r>
            <a:rPr lang="sr-Cyrl-RS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r>
            <a:rPr lang="sr-Latn-RS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000</a:t>
          </a:r>
          <a:endParaRPr lang="sr-Latn-RS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56100" y="738174"/>
        <a:ext cx="1690574" cy="1253539"/>
      </dsp:txXfrm>
    </dsp:sp>
    <dsp:sp modelId="{5C42DF98-FBA2-4DD6-96C8-F2B44927E0B3}">
      <dsp:nvSpPr>
        <dsp:cNvPr id="0" name=""/>
        <dsp:cNvSpPr/>
      </dsp:nvSpPr>
      <dsp:spPr>
        <a:xfrm>
          <a:off x="2453309" y="632608"/>
          <a:ext cx="2287870" cy="1007231"/>
        </a:xfrm>
        <a:prstGeom prst="chevron">
          <a:avLst>
            <a:gd name="adj" fmla="val 40000"/>
          </a:avLst>
        </a:prstGeom>
        <a:gradFill rotWithShape="0">
          <a:gsLst>
            <a:gs pos="0">
              <a:schemeClr val="accent1">
                <a:shade val="50000"/>
                <a:hueOff val="163120"/>
                <a:satOff val="21536"/>
                <a:lumOff val="25211"/>
                <a:alphaOff val="0"/>
                <a:tint val="96000"/>
                <a:lumMod val="100000"/>
              </a:schemeClr>
            </a:gs>
            <a:gs pos="78000">
              <a:schemeClr val="accent1">
                <a:shade val="50000"/>
                <a:hueOff val="163120"/>
                <a:satOff val="21536"/>
                <a:lumOff val="25211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8A79380-3E80-45EB-B84C-2D88ECE1D5AA}">
      <dsp:nvSpPr>
        <dsp:cNvPr id="0" name=""/>
        <dsp:cNvSpPr/>
      </dsp:nvSpPr>
      <dsp:spPr>
        <a:xfrm>
          <a:off x="3080822" y="651183"/>
          <a:ext cx="1854140" cy="13896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shade val="50000"/>
              <a:hueOff val="163120"/>
              <a:satOff val="21536"/>
              <a:lumOff val="25211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Сопствени приходи буџетских корисника 3</a:t>
          </a:r>
          <a:r>
            <a:rPr lang="en-US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</a:t>
          </a: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r>
            <a:rPr lang="en-US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910</a:t>
          </a: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.000</a:t>
          </a:r>
          <a:endParaRPr lang="sr-Latn-RS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21524" y="691885"/>
        <a:ext cx="1772736" cy="1308262"/>
      </dsp:txXfrm>
    </dsp:sp>
    <dsp:sp modelId="{CC3B9AE1-4182-4268-9511-156D523768BA}">
      <dsp:nvSpPr>
        <dsp:cNvPr id="0" name=""/>
        <dsp:cNvSpPr/>
      </dsp:nvSpPr>
      <dsp:spPr>
        <a:xfrm>
          <a:off x="5002598" y="577852"/>
          <a:ext cx="2313263" cy="1164425"/>
        </a:xfrm>
        <a:prstGeom prst="chevron">
          <a:avLst>
            <a:gd name="adj" fmla="val 40000"/>
          </a:avLst>
        </a:prstGeom>
        <a:gradFill rotWithShape="0">
          <a:gsLst>
            <a:gs pos="0">
              <a:schemeClr val="accent1">
                <a:shade val="50000"/>
                <a:hueOff val="163120"/>
                <a:satOff val="21536"/>
                <a:lumOff val="25211"/>
                <a:alphaOff val="0"/>
                <a:tint val="96000"/>
                <a:lumMod val="100000"/>
              </a:schemeClr>
            </a:gs>
            <a:gs pos="78000">
              <a:schemeClr val="accent1">
                <a:shade val="50000"/>
                <a:hueOff val="163120"/>
                <a:satOff val="21536"/>
                <a:lumOff val="25211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8D94578-8A17-4815-BD31-FFCF8380C3EE}">
      <dsp:nvSpPr>
        <dsp:cNvPr id="0" name=""/>
        <dsp:cNvSpPr/>
      </dsp:nvSpPr>
      <dsp:spPr>
        <a:xfrm>
          <a:off x="5647884" y="644108"/>
          <a:ext cx="1843988" cy="14514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shade val="50000"/>
              <a:hueOff val="163120"/>
              <a:satOff val="21536"/>
              <a:lumOff val="25211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Укупан буџет града  </a:t>
          </a:r>
          <a:r>
            <a:rPr lang="en-US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</a:t>
          </a:r>
          <a:r>
            <a:rPr lang="sr-Cyrl-RS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r>
            <a:rPr lang="en-US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100</a:t>
          </a:r>
          <a:r>
            <a:rPr lang="sr-Cyrl-RS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r>
            <a:rPr lang="en-US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03</a:t>
          </a:r>
          <a:r>
            <a:rPr lang="sr-Cyrl-RS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3.000</a:t>
          </a:r>
          <a:endParaRPr lang="sr-Latn-RS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690397" y="686621"/>
        <a:ext cx="1758962" cy="136647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D62A91-9946-4419-9D44-B10AE06D4586}">
      <dsp:nvSpPr>
        <dsp:cNvPr id="0" name=""/>
        <dsp:cNvSpPr/>
      </dsp:nvSpPr>
      <dsp:spPr>
        <a:xfrm>
          <a:off x="2990565" y="9453"/>
          <a:ext cx="5543687" cy="758720"/>
        </a:xfrm>
        <a:prstGeom prst="rightArrow">
          <a:avLst>
            <a:gd name="adj1" fmla="val 75000"/>
            <a:gd name="adj2" fmla="val 50000"/>
          </a:avLst>
        </a:prstGeom>
        <a:solidFill>
          <a:schemeClr val="lt1"/>
        </a:solidFill>
        <a:ln w="19050" cap="rnd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RS" altLang="en-US" sz="14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sr-Latn-RS" sz="1400" b="1" kern="1200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90565" y="104293"/>
        <a:ext cx="5259167" cy="569040"/>
      </dsp:txXfrm>
    </dsp:sp>
    <dsp:sp modelId="{6A7B167C-5906-404C-A6E0-70D5437B57F8}">
      <dsp:nvSpPr>
        <dsp:cNvPr id="0" name=""/>
        <dsp:cNvSpPr/>
      </dsp:nvSpPr>
      <dsp:spPr>
        <a:xfrm>
          <a:off x="243814" y="80868"/>
          <a:ext cx="2659980" cy="633693"/>
        </a:xfrm>
        <a:prstGeom prst="roundRect">
          <a:avLst/>
        </a:prstGeom>
        <a:solidFill>
          <a:schemeClr val="lt1"/>
        </a:solidFill>
        <a:ln w="19050" cap="rnd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Порески приходи </a:t>
          </a:r>
          <a:endParaRPr lang="sr-Latn-RS" sz="1600" b="1" kern="1200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4748" y="111802"/>
        <a:ext cx="2598112" cy="571825"/>
      </dsp:txXfrm>
    </dsp:sp>
    <dsp:sp modelId="{DA585B35-B094-48A9-8F67-1422111E5E64}">
      <dsp:nvSpPr>
        <dsp:cNvPr id="0" name=""/>
        <dsp:cNvSpPr/>
      </dsp:nvSpPr>
      <dsp:spPr>
        <a:xfrm>
          <a:off x="3070643" y="813746"/>
          <a:ext cx="5433728" cy="1287125"/>
        </a:xfrm>
        <a:prstGeom prst="rightArrow">
          <a:avLst>
            <a:gd name="adj1" fmla="val 75000"/>
            <a:gd name="adj2" fmla="val 50000"/>
          </a:avLst>
        </a:prstGeom>
        <a:solidFill>
          <a:schemeClr val="lt1"/>
        </a:solidFill>
        <a:ln w="19050" cap="rnd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CS" sz="1200" b="1" i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Донације</a:t>
          </a:r>
          <a:r>
            <a:rPr lang="sr-Cyrl-CS" sz="12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се добијају од домаћих и међународних донатора и организација за различите пројекте. </a:t>
          </a:r>
          <a:r>
            <a:rPr lang="sr-Cyrl-RS" altLang="en-US" sz="12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Трансфери п</a:t>
          </a:r>
          <a:r>
            <a:rPr lang="ru-RU" altLang="en-US" sz="12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одразумевају пренос средстава од нивоа Републике Србије општинском нивоу власти. М</a:t>
          </a:r>
          <a:r>
            <a:rPr lang="sr-Cyrl-RS" altLang="en-US" sz="1200" b="1" kern="1200" dirty="0" err="1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огу</a:t>
          </a:r>
          <a:r>
            <a:rPr lang="sr-Cyrl-RS" altLang="en-US" sz="12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бити наменски (за тачно утврђене намене) или ненаменски (није им унапред утврђена намена те се могу у складу са законом користити за било које сврхе)</a:t>
          </a:r>
          <a:r>
            <a:rPr lang="sr-Latn-RS" altLang="en-US" sz="12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r-Cyrl-RS" altLang="en-US" sz="12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sr-Latn-RS" sz="1200" b="1" kern="1200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70643" y="974637"/>
        <a:ext cx="4951056" cy="965343"/>
      </dsp:txXfrm>
    </dsp:sp>
    <dsp:sp modelId="{C3342C8D-52DE-400F-9B7C-FF9CE3D20E99}">
      <dsp:nvSpPr>
        <dsp:cNvPr id="0" name=""/>
        <dsp:cNvSpPr/>
      </dsp:nvSpPr>
      <dsp:spPr>
        <a:xfrm>
          <a:off x="233566" y="1115816"/>
          <a:ext cx="2683537" cy="584161"/>
        </a:xfrm>
        <a:prstGeom prst="roundRect">
          <a:avLst/>
        </a:prstGeom>
        <a:solidFill>
          <a:schemeClr val="lt1"/>
        </a:solidFill>
        <a:ln w="19050" cap="rnd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Донације и трансфери </a:t>
          </a:r>
          <a:endParaRPr lang="sr-Latn-RS" sz="1600" b="1" kern="1200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2082" y="1144332"/>
        <a:ext cx="2626505" cy="527129"/>
      </dsp:txXfrm>
    </dsp:sp>
    <dsp:sp modelId="{6FE97665-F17F-4E27-BF76-DEAA149619F6}">
      <dsp:nvSpPr>
        <dsp:cNvPr id="0" name=""/>
        <dsp:cNvSpPr/>
      </dsp:nvSpPr>
      <dsp:spPr>
        <a:xfrm>
          <a:off x="3052059" y="2219899"/>
          <a:ext cx="5433728" cy="1075575"/>
        </a:xfrm>
        <a:prstGeom prst="rightArrow">
          <a:avLst>
            <a:gd name="adj1" fmla="val 75000"/>
            <a:gd name="adj2" fmla="val 50000"/>
          </a:avLst>
        </a:prstGeom>
        <a:solidFill>
          <a:schemeClr val="lt1"/>
        </a:solidFill>
        <a:ln w="19050" cap="rnd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RS" altLang="en-US" sz="14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Врста јавних прихода који се наплаћују за коришћење јавних добара (накнаде), пружање јавних услуга (таксе) или због  </a:t>
          </a:r>
          <a:r>
            <a:rPr lang="sr-Cyrl-RS" altLang="en-US" sz="1400" b="1" kern="1200" dirty="0" err="1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коршења</a:t>
          </a:r>
          <a:r>
            <a:rPr lang="sr-Cyrl-RS" altLang="en-US" sz="14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уговорних или законских одредби (казне и пенали)</a:t>
          </a:r>
          <a:endParaRPr lang="sr-Latn-RS" sz="1400" b="1" kern="1200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52059" y="2354346"/>
        <a:ext cx="5030387" cy="806681"/>
      </dsp:txXfrm>
    </dsp:sp>
    <dsp:sp modelId="{70D1061A-A221-4102-BF90-0DA9EE61EA20}">
      <dsp:nvSpPr>
        <dsp:cNvPr id="0" name=""/>
        <dsp:cNvSpPr/>
      </dsp:nvSpPr>
      <dsp:spPr>
        <a:xfrm>
          <a:off x="252512" y="2333899"/>
          <a:ext cx="2632822" cy="616975"/>
        </a:xfrm>
        <a:prstGeom prst="roundRect">
          <a:avLst/>
        </a:prstGeom>
        <a:solidFill>
          <a:schemeClr val="lt1"/>
        </a:solidFill>
        <a:ln w="19050" cap="rnd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b="1" kern="120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Непорески приходи </a:t>
          </a:r>
          <a:endParaRPr lang="sr-Latn-RS" sz="1400" b="1" kern="1200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2630" y="2364017"/>
        <a:ext cx="2572586" cy="556739"/>
      </dsp:txXfrm>
    </dsp:sp>
    <dsp:sp modelId="{F70209E9-88AF-4265-89C0-E6C4E0453677}">
      <dsp:nvSpPr>
        <dsp:cNvPr id="0" name=""/>
        <dsp:cNvSpPr/>
      </dsp:nvSpPr>
      <dsp:spPr>
        <a:xfrm>
          <a:off x="3057284" y="3324666"/>
          <a:ext cx="5439040" cy="860832"/>
        </a:xfrm>
        <a:prstGeom prst="rightArrow">
          <a:avLst>
            <a:gd name="adj1" fmla="val 75000"/>
            <a:gd name="adj2" fmla="val 50000"/>
          </a:avLst>
        </a:prstGeom>
        <a:solidFill>
          <a:schemeClr val="lt1"/>
        </a:solidFill>
        <a:ln w="19050" cap="rnd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RS" sz="1400" b="1" kern="120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Ова примања се остварују продајом непокретности и покретних ствари у власништву града.</a:t>
          </a:r>
          <a:endParaRPr lang="sr-Latn-RS" sz="1400" b="1" kern="1200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57284" y="3432270"/>
        <a:ext cx="5116228" cy="645624"/>
      </dsp:txXfrm>
    </dsp:sp>
    <dsp:sp modelId="{A5F77BEA-B220-43CB-A71B-F91D3E9C5B22}">
      <dsp:nvSpPr>
        <dsp:cNvPr id="0" name=""/>
        <dsp:cNvSpPr/>
      </dsp:nvSpPr>
      <dsp:spPr>
        <a:xfrm>
          <a:off x="234966" y="3449383"/>
          <a:ext cx="2715531" cy="595128"/>
        </a:xfrm>
        <a:prstGeom prst="roundRect">
          <a:avLst/>
        </a:prstGeom>
        <a:solidFill>
          <a:schemeClr val="lt1"/>
        </a:solidFill>
        <a:ln w="19050" cap="rnd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Примања од продаје нефинансијске имовине </a:t>
          </a:r>
          <a:endParaRPr lang="sr-Latn-RS" sz="1600" b="1" kern="1200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4018" y="3478435"/>
        <a:ext cx="2657427" cy="537024"/>
      </dsp:txXfrm>
    </dsp:sp>
    <dsp:sp modelId="{D1380B18-438B-40AB-88A5-34275154260F}">
      <dsp:nvSpPr>
        <dsp:cNvPr id="0" name=""/>
        <dsp:cNvSpPr/>
      </dsp:nvSpPr>
      <dsp:spPr>
        <a:xfrm>
          <a:off x="3157417" y="4196353"/>
          <a:ext cx="5439040" cy="860832"/>
        </a:xfrm>
        <a:prstGeom prst="rightArrow">
          <a:avLst>
            <a:gd name="adj1" fmla="val 75000"/>
            <a:gd name="adj2" fmla="val 50000"/>
          </a:avLst>
        </a:prstGeom>
        <a:solidFill>
          <a:schemeClr val="lt1"/>
        </a:solidFill>
        <a:ln w="19050" cap="rnd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RS" sz="1100" b="1" i="0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Примања од задуживања представљају приливе по основу примања од задуживања код пословних банака у земљи у корист нивоа градова. Примања од продаје финансијске имовине  представљају приливе по основу продаје домаћих акција и осталог капитала у корист нивоа градова</a:t>
          </a:r>
          <a:endParaRPr lang="sr-Latn-RS" sz="1100" b="1" kern="1200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57417" y="4303957"/>
        <a:ext cx="5116228" cy="645624"/>
      </dsp:txXfrm>
    </dsp:sp>
    <dsp:sp modelId="{C051D8D6-4199-4671-ADAC-5600A26D6A3B}">
      <dsp:nvSpPr>
        <dsp:cNvPr id="0" name=""/>
        <dsp:cNvSpPr/>
      </dsp:nvSpPr>
      <dsp:spPr>
        <a:xfrm>
          <a:off x="255000" y="4261308"/>
          <a:ext cx="2822317" cy="653793"/>
        </a:xfrm>
        <a:prstGeom prst="roundRect">
          <a:avLst/>
        </a:prstGeom>
        <a:solidFill>
          <a:schemeClr val="lt1"/>
        </a:solidFill>
        <a:ln w="19050" cap="rnd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Примања од задуживања и продаје финансијске имовине </a:t>
          </a:r>
          <a:endParaRPr lang="sr-Latn-RS" sz="1600" b="1" kern="1200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6916" y="4293224"/>
        <a:ext cx="2758485" cy="589961"/>
      </dsp:txXfrm>
    </dsp:sp>
    <dsp:sp modelId="{732F31D6-96A7-4FBD-B628-C2348E3ECE84}">
      <dsp:nvSpPr>
        <dsp:cNvPr id="0" name=""/>
        <dsp:cNvSpPr/>
      </dsp:nvSpPr>
      <dsp:spPr>
        <a:xfrm>
          <a:off x="3164116" y="5210741"/>
          <a:ext cx="5305511" cy="612645"/>
        </a:xfrm>
        <a:prstGeom prst="rightArrow">
          <a:avLst>
            <a:gd name="adj1" fmla="val 75000"/>
            <a:gd name="adj2" fmla="val 50000"/>
          </a:avLst>
        </a:prstGeom>
        <a:solidFill>
          <a:schemeClr val="lt1"/>
        </a:solidFill>
        <a:ln w="19050" cap="rnd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RS" altLang="en-US" sz="1400" b="1" kern="120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Представљају вишак прихода буџета града који нису потрошени у претходној  буџетској години</a:t>
          </a:r>
          <a:endParaRPr lang="sr-Latn-RS" sz="1400" b="1" kern="1200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64116" y="5287322"/>
        <a:ext cx="5075769" cy="459483"/>
      </dsp:txXfrm>
    </dsp:sp>
    <dsp:sp modelId="{ACBA180E-448D-40C8-A006-765F28A436DE}">
      <dsp:nvSpPr>
        <dsp:cNvPr id="0" name=""/>
        <dsp:cNvSpPr/>
      </dsp:nvSpPr>
      <dsp:spPr>
        <a:xfrm>
          <a:off x="228267" y="5152411"/>
          <a:ext cx="2875729" cy="638780"/>
        </a:xfrm>
        <a:prstGeom prst="roundRect">
          <a:avLst/>
        </a:prstGeom>
        <a:solidFill>
          <a:schemeClr val="lt1"/>
        </a:solidFill>
        <a:ln w="19050" cap="rnd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Пренета средства из ранијих година </a:t>
          </a:r>
          <a:endParaRPr lang="sr-Latn-RS" sz="1600" b="1" kern="1200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9450" y="5183594"/>
        <a:ext cx="2813363" cy="5764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BC9C78-4E8A-498B-ACC1-DC2EFA6E3D36}">
      <dsp:nvSpPr>
        <dsp:cNvPr id="0" name=""/>
        <dsp:cNvSpPr/>
      </dsp:nvSpPr>
      <dsp:spPr>
        <a:xfrm>
          <a:off x="2749460" y="1707995"/>
          <a:ext cx="2834693" cy="2623754"/>
        </a:xfrm>
        <a:prstGeom prst="ellips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78000">
              <a:schemeClr val="accent2">
                <a:lumMod val="5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20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Укупни буџетски приходи и примања  </a:t>
          </a:r>
          <a:r>
            <a:rPr lang="sr-Latn-RS" sz="20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6.</a:t>
          </a:r>
          <a:r>
            <a:rPr lang="sr-Cyrl-RS" sz="20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100.03</a:t>
          </a:r>
          <a:r>
            <a:rPr lang="sr-Latn-RS" sz="20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sr-Cyrl-RS" sz="20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.000 динара</a:t>
          </a:r>
          <a:endParaRPr lang="en-US" sz="20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64591" y="2092235"/>
        <a:ext cx="2004431" cy="1855274"/>
      </dsp:txXfrm>
    </dsp:sp>
    <dsp:sp modelId="{63432802-399F-407F-AC10-7219543A0326}">
      <dsp:nvSpPr>
        <dsp:cNvPr id="0" name=""/>
        <dsp:cNvSpPr/>
      </dsp:nvSpPr>
      <dsp:spPr>
        <a:xfrm>
          <a:off x="3171018" y="65894"/>
          <a:ext cx="2079927" cy="2118976"/>
        </a:xfrm>
        <a:prstGeom prst="ellips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78000">
              <a:schemeClr val="accent2">
                <a:lumMod val="5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Уступљени приходи 3.</a:t>
          </a:r>
          <a:r>
            <a:rPr lang="sr-Latn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774</a:t>
          </a:r>
          <a:r>
            <a:rPr lang="sr-Cyrl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sr-Latn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050</a:t>
          </a:r>
          <a:r>
            <a:rPr lang="sr-Cyrl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.000        динара</a:t>
          </a:r>
          <a:endParaRPr lang="en-US" sz="18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75616" y="376211"/>
        <a:ext cx="1470731" cy="1498342"/>
      </dsp:txXfrm>
    </dsp:sp>
    <dsp:sp modelId="{449BFEB2-6844-4A2C-8DC2-780280CBA079}">
      <dsp:nvSpPr>
        <dsp:cNvPr id="0" name=""/>
        <dsp:cNvSpPr/>
      </dsp:nvSpPr>
      <dsp:spPr>
        <a:xfrm>
          <a:off x="5020565" y="1000703"/>
          <a:ext cx="2391668" cy="1965189"/>
        </a:xfrm>
        <a:prstGeom prst="ellips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88000">
              <a:schemeClr val="accent2">
                <a:lumMod val="5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Изворни приходи </a:t>
          </a:r>
          <a:r>
            <a:rPr lang="sr-Latn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1.094</a:t>
          </a:r>
          <a:r>
            <a:rPr lang="sr-Cyrl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sr-Latn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452</a:t>
          </a:r>
          <a:r>
            <a:rPr lang="sr-Cyrl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.000</a:t>
          </a:r>
          <a:r>
            <a:rPr lang="sr-Latn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r-Cyrl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динара</a:t>
          </a:r>
          <a:endParaRPr lang="en-US" sz="18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70817" y="1288498"/>
        <a:ext cx="1691164" cy="1389599"/>
      </dsp:txXfrm>
    </dsp:sp>
    <dsp:sp modelId="{9DDE88A7-5745-4E4F-A7A8-F71A4DA0D5F2}">
      <dsp:nvSpPr>
        <dsp:cNvPr id="0" name=""/>
        <dsp:cNvSpPr/>
      </dsp:nvSpPr>
      <dsp:spPr>
        <a:xfrm>
          <a:off x="5125963" y="2808036"/>
          <a:ext cx="2382349" cy="2124113"/>
        </a:xfrm>
        <a:prstGeom prst="ellips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78000">
              <a:schemeClr val="accent2">
                <a:lumMod val="5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Трансфери </a:t>
          </a:r>
          <a:r>
            <a:rPr lang="sr-Latn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997.121</a:t>
          </a:r>
          <a:r>
            <a:rPr lang="sr-Cyrl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.000 динара</a:t>
          </a:r>
          <a:endParaRPr lang="en-US" sz="18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74850" y="3119105"/>
        <a:ext cx="1684575" cy="1501975"/>
      </dsp:txXfrm>
    </dsp:sp>
    <dsp:sp modelId="{72DE4213-15E1-4436-8045-C055E8A54EDE}">
      <dsp:nvSpPr>
        <dsp:cNvPr id="0" name=""/>
        <dsp:cNvSpPr/>
      </dsp:nvSpPr>
      <dsp:spPr>
        <a:xfrm>
          <a:off x="2908904" y="4168148"/>
          <a:ext cx="2386013" cy="2040544"/>
        </a:xfrm>
        <a:prstGeom prst="ellips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78000">
              <a:schemeClr val="accent2">
                <a:lumMod val="5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Примања од продаје </a:t>
          </a:r>
          <a:r>
            <a:rPr lang="sr-Latn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129</a:t>
          </a:r>
          <a:r>
            <a:rPr lang="sr-Cyrl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.5</a:t>
          </a:r>
          <a:r>
            <a:rPr lang="sr-Latn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00</a:t>
          </a:r>
          <a:r>
            <a:rPr lang="sr-Cyrl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.000 динара</a:t>
          </a:r>
          <a:endParaRPr lang="en-US" sz="18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58328" y="4466979"/>
        <a:ext cx="1687165" cy="1442882"/>
      </dsp:txXfrm>
    </dsp:sp>
    <dsp:sp modelId="{FEE6C10F-09AA-4228-AB0C-0065838CD068}">
      <dsp:nvSpPr>
        <dsp:cNvPr id="0" name=""/>
        <dsp:cNvSpPr/>
      </dsp:nvSpPr>
      <dsp:spPr>
        <a:xfrm>
          <a:off x="851536" y="3050706"/>
          <a:ext cx="2243285" cy="1673057"/>
        </a:xfrm>
        <a:prstGeom prst="ellipse">
          <a:avLst/>
        </a:prstGeom>
        <a:solidFill>
          <a:schemeClr val="accent2">
            <a:lumMod val="5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Сопствени приходи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36.910.000</a:t>
          </a:r>
          <a:endParaRPr lang="en-US" sz="14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80057" y="3295720"/>
        <a:ext cx="1586243" cy="1183029"/>
      </dsp:txXfrm>
    </dsp:sp>
    <dsp:sp modelId="{FC69A2CE-A671-47B5-8CD8-544465E52E9C}">
      <dsp:nvSpPr>
        <dsp:cNvPr id="0" name=""/>
        <dsp:cNvSpPr/>
      </dsp:nvSpPr>
      <dsp:spPr>
        <a:xfrm>
          <a:off x="1097431" y="1056114"/>
          <a:ext cx="2270773" cy="2093111"/>
        </a:xfrm>
        <a:prstGeom prst="ellips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78000">
              <a:schemeClr val="accent2">
                <a:lumMod val="50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Пренета средства из ранијих година</a:t>
          </a:r>
          <a:r>
            <a:rPr lang="sr-Latn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68</a:t>
          </a:r>
          <a:r>
            <a:rPr lang="sr-Cyrl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.000.000 </a:t>
          </a:r>
          <a:r>
            <a:rPr lang="sr-Latn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r-Cyrl-RS" sz="1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динара</a:t>
          </a:r>
          <a:endParaRPr lang="en-US" sz="18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29978" y="1362643"/>
        <a:ext cx="1605679" cy="148005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D9FDC9-EA11-495A-94DE-D9E0E1C33AA2}">
      <dsp:nvSpPr>
        <dsp:cNvPr id="0" name=""/>
        <dsp:cNvSpPr/>
      </dsp:nvSpPr>
      <dsp:spPr>
        <a:xfrm>
          <a:off x="0" y="0"/>
          <a:ext cx="851994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A62BA31-7193-48BE-A717-5876FD1A69EC}">
      <dsp:nvSpPr>
        <dsp:cNvPr id="0" name=""/>
        <dsp:cNvSpPr/>
      </dsp:nvSpPr>
      <dsp:spPr>
        <a:xfrm>
          <a:off x="0" y="0"/>
          <a:ext cx="1703988" cy="7465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>
              <a:latin typeface="Times New Roman" pitchFamily="18" charset="0"/>
              <a:cs typeface="Times New Roman" pitchFamily="18" charset="0"/>
            </a:rPr>
            <a:t>Расходи за запослене</a:t>
          </a:r>
          <a:endParaRPr lang="en-US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1703988" cy="746521"/>
      </dsp:txXfrm>
    </dsp:sp>
    <dsp:sp modelId="{D7D5D16A-6F73-4554-8226-92A8FE0883B9}">
      <dsp:nvSpPr>
        <dsp:cNvPr id="0" name=""/>
        <dsp:cNvSpPr/>
      </dsp:nvSpPr>
      <dsp:spPr>
        <a:xfrm>
          <a:off x="1831787" y="33899"/>
          <a:ext cx="6688152" cy="6779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>
              <a:latin typeface="Times New Roman" pitchFamily="18" charset="0"/>
              <a:cs typeface="Times New Roman" pitchFamily="18" charset="0"/>
            </a:rPr>
            <a:t>Расходи за запослене </a:t>
          </a:r>
          <a:r>
            <a:rPr lang="sr-Cyrl-RS" sz="1600" kern="1200" dirty="0">
              <a:latin typeface="Times New Roman" pitchFamily="18" charset="0"/>
              <a:cs typeface="Times New Roman" pitchFamily="18" charset="0"/>
            </a:rPr>
            <a:t>представљају све трошкове за запослене, како у управи тако и код буџетских корисника</a:t>
          </a:r>
          <a:endParaRPr lang="en-US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31787" y="33899"/>
        <a:ext cx="6688152" cy="677993"/>
      </dsp:txXfrm>
    </dsp:sp>
    <dsp:sp modelId="{FCDE05B9-1CEF-4671-93C1-234E3A57D90E}">
      <dsp:nvSpPr>
        <dsp:cNvPr id="0" name=""/>
        <dsp:cNvSpPr/>
      </dsp:nvSpPr>
      <dsp:spPr>
        <a:xfrm>
          <a:off x="1703988" y="711893"/>
          <a:ext cx="681595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5E8C1E44-5AC3-41C6-9E62-33B6F5F1AD94}">
      <dsp:nvSpPr>
        <dsp:cNvPr id="0" name=""/>
        <dsp:cNvSpPr/>
      </dsp:nvSpPr>
      <dsp:spPr>
        <a:xfrm>
          <a:off x="0" y="746521"/>
          <a:ext cx="851994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5285496-486F-436C-A80F-C447FAF9F4CF}">
      <dsp:nvSpPr>
        <dsp:cNvPr id="0" name=""/>
        <dsp:cNvSpPr/>
      </dsp:nvSpPr>
      <dsp:spPr>
        <a:xfrm>
          <a:off x="0" y="746521"/>
          <a:ext cx="1703988" cy="7465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>
              <a:latin typeface="Times New Roman" pitchFamily="18" charset="0"/>
              <a:cs typeface="Times New Roman" pitchFamily="18" charset="0"/>
            </a:rPr>
            <a:t>Коришћење роба и услуга </a:t>
          </a:r>
          <a:endParaRPr lang="en-US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746521"/>
        <a:ext cx="1703988" cy="746521"/>
      </dsp:txXfrm>
    </dsp:sp>
    <dsp:sp modelId="{4EC41A2F-3C9D-498D-8D38-B726A5CBF104}">
      <dsp:nvSpPr>
        <dsp:cNvPr id="0" name=""/>
        <dsp:cNvSpPr/>
      </dsp:nvSpPr>
      <dsp:spPr>
        <a:xfrm>
          <a:off x="1831787" y="772183"/>
          <a:ext cx="6688152" cy="694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>
              <a:latin typeface="Times New Roman" pitchFamily="18" charset="0"/>
              <a:cs typeface="Times New Roman" pitchFamily="18" charset="0"/>
            </a:rPr>
            <a:t>Коришћење роба и услуга </a:t>
          </a:r>
          <a:r>
            <a:rPr lang="sr-Cyrl-RS" sz="1600" kern="1200" dirty="0">
              <a:latin typeface="Times New Roman" pitchFamily="18" charset="0"/>
              <a:cs typeface="Times New Roman" pitchFamily="18" charset="0"/>
            </a:rPr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31787" y="772183"/>
        <a:ext cx="6688152" cy="694636"/>
      </dsp:txXfrm>
    </dsp:sp>
    <dsp:sp modelId="{8165ADD5-3434-402C-981A-5C7B3AA56E67}">
      <dsp:nvSpPr>
        <dsp:cNvPr id="0" name=""/>
        <dsp:cNvSpPr/>
      </dsp:nvSpPr>
      <dsp:spPr>
        <a:xfrm>
          <a:off x="1703988" y="1466819"/>
          <a:ext cx="681595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6A383F02-AC9A-41D2-928B-6AB34A0020B8}">
      <dsp:nvSpPr>
        <dsp:cNvPr id="0" name=""/>
        <dsp:cNvSpPr/>
      </dsp:nvSpPr>
      <dsp:spPr>
        <a:xfrm>
          <a:off x="0" y="1493043"/>
          <a:ext cx="851994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BE68479-A467-49B6-98DA-81D05CAB1991}">
      <dsp:nvSpPr>
        <dsp:cNvPr id="0" name=""/>
        <dsp:cNvSpPr/>
      </dsp:nvSpPr>
      <dsp:spPr>
        <a:xfrm>
          <a:off x="0" y="1493043"/>
          <a:ext cx="1703988" cy="7465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>
              <a:latin typeface="Times New Roman" pitchFamily="18" charset="0"/>
              <a:cs typeface="Times New Roman" pitchFamily="18" charset="0"/>
            </a:rPr>
            <a:t>Дотације и трансфери</a:t>
          </a:r>
          <a:endParaRPr lang="en-US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493043"/>
        <a:ext cx="1703988" cy="746521"/>
      </dsp:txXfrm>
    </dsp:sp>
    <dsp:sp modelId="{31D20D11-3BF7-4525-B76E-4C95792A3715}">
      <dsp:nvSpPr>
        <dsp:cNvPr id="0" name=""/>
        <dsp:cNvSpPr/>
      </dsp:nvSpPr>
      <dsp:spPr>
        <a:xfrm>
          <a:off x="1831787" y="1526943"/>
          <a:ext cx="6688152" cy="6779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b="1" kern="1200" dirty="0">
              <a:latin typeface="Times New Roman" pitchFamily="18" charset="0"/>
              <a:cs typeface="Times New Roman" pitchFamily="18" charset="0"/>
            </a:rPr>
            <a:t>Дотације и трансфери </a:t>
          </a:r>
          <a:r>
            <a:rPr lang="sr-Cyrl-RS" sz="1400" kern="1200" dirty="0">
              <a:latin typeface="Times New Roman" pitchFamily="18" charset="0"/>
              <a:cs typeface="Times New Roman" pitchFamily="18" charset="0"/>
            </a:rPr>
            <a:t>су трошкови које локална самоуправа 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има за исплату институцијама које су у примарној надлежности централног/покрајинског нивоа</a:t>
          </a:r>
          <a:r>
            <a:rPr lang="sr-Cyrl-RS" sz="1400" kern="1200" dirty="0">
              <a:latin typeface="Times New Roman" pitchFamily="18" charset="0"/>
              <a:cs typeface="Times New Roman" pitchFamily="18" charset="0"/>
            </a:rPr>
            <a:t> као што су школе, центар за социјални рад, дом здравља.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 </a:t>
          </a:r>
        </a:p>
      </dsp:txBody>
      <dsp:txXfrm>
        <a:off x="1831787" y="1526943"/>
        <a:ext cx="6688152" cy="677993"/>
      </dsp:txXfrm>
    </dsp:sp>
    <dsp:sp modelId="{BD23CC9C-5C35-4F77-B20E-F9045F511949}">
      <dsp:nvSpPr>
        <dsp:cNvPr id="0" name=""/>
        <dsp:cNvSpPr/>
      </dsp:nvSpPr>
      <dsp:spPr>
        <a:xfrm>
          <a:off x="1703988" y="2204936"/>
          <a:ext cx="681595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1728F4EC-A092-493C-9B5E-CF8B486A4435}">
      <dsp:nvSpPr>
        <dsp:cNvPr id="0" name=""/>
        <dsp:cNvSpPr/>
      </dsp:nvSpPr>
      <dsp:spPr>
        <a:xfrm>
          <a:off x="0" y="2239565"/>
          <a:ext cx="851994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73C75A9-370D-4528-9D5A-DC45E9965E9A}">
      <dsp:nvSpPr>
        <dsp:cNvPr id="0" name=""/>
        <dsp:cNvSpPr/>
      </dsp:nvSpPr>
      <dsp:spPr>
        <a:xfrm>
          <a:off x="0" y="2239565"/>
          <a:ext cx="1703988" cy="7465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>
              <a:latin typeface="Times New Roman" pitchFamily="18" charset="0"/>
              <a:cs typeface="Times New Roman" pitchFamily="18" charset="0"/>
            </a:rPr>
            <a:t>Остали расходи</a:t>
          </a:r>
          <a:endParaRPr lang="en-US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2239565"/>
        <a:ext cx="1703988" cy="746521"/>
      </dsp:txXfrm>
    </dsp:sp>
    <dsp:sp modelId="{10686E9C-5906-4207-B550-23AAC7AC3515}">
      <dsp:nvSpPr>
        <dsp:cNvPr id="0" name=""/>
        <dsp:cNvSpPr/>
      </dsp:nvSpPr>
      <dsp:spPr>
        <a:xfrm>
          <a:off x="1831787" y="2265008"/>
          <a:ext cx="6688152" cy="695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>
              <a:latin typeface="Times New Roman" pitchFamily="18" charset="0"/>
              <a:cs typeface="Times New Roman" pitchFamily="18" charset="0"/>
            </a:rPr>
            <a:t>Остали расходи </a:t>
          </a:r>
          <a:r>
            <a:rPr lang="sr-Cyrl-RS" sz="1600" kern="1200" dirty="0">
              <a:latin typeface="Times New Roman" pitchFamily="18" charset="0"/>
              <a:cs typeface="Times New Roman" pitchFamily="18" charset="0"/>
            </a:rPr>
            <a:t>обухватају дотације невладиним организацијама, порезе, таксе, новчане казне.</a:t>
          </a:r>
          <a:endParaRPr lang="en-US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31787" y="2265008"/>
        <a:ext cx="6688152" cy="695443"/>
      </dsp:txXfrm>
    </dsp:sp>
    <dsp:sp modelId="{083EB5C1-CAF9-4A68-98B0-2267BF4A0542}">
      <dsp:nvSpPr>
        <dsp:cNvPr id="0" name=""/>
        <dsp:cNvSpPr/>
      </dsp:nvSpPr>
      <dsp:spPr>
        <a:xfrm>
          <a:off x="1703988" y="2960451"/>
          <a:ext cx="681595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81EB405E-69C8-42BC-AB14-D51E7C59A24C}">
      <dsp:nvSpPr>
        <dsp:cNvPr id="0" name=""/>
        <dsp:cNvSpPr/>
      </dsp:nvSpPr>
      <dsp:spPr>
        <a:xfrm>
          <a:off x="0" y="2986087"/>
          <a:ext cx="851994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F38D784-3C59-477B-9EDD-040208BD9502}">
      <dsp:nvSpPr>
        <dsp:cNvPr id="0" name=""/>
        <dsp:cNvSpPr/>
      </dsp:nvSpPr>
      <dsp:spPr>
        <a:xfrm>
          <a:off x="0" y="2986087"/>
          <a:ext cx="1703988" cy="7465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>
              <a:latin typeface="Times New Roman" pitchFamily="18" charset="0"/>
              <a:cs typeface="Times New Roman" pitchFamily="18" charset="0"/>
            </a:rPr>
            <a:t>Субвенције</a:t>
          </a:r>
          <a:endParaRPr lang="en-US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2986087"/>
        <a:ext cx="1703988" cy="746521"/>
      </dsp:txXfrm>
    </dsp:sp>
    <dsp:sp modelId="{6757490D-D2EC-4FF2-B157-641BD12008DC}">
      <dsp:nvSpPr>
        <dsp:cNvPr id="0" name=""/>
        <dsp:cNvSpPr/>
      </dsp:nvSpPr>
      <dsp:spPr>
        <a:xfrm>
          <a:off x="1831787" y="3019987"/>
          <a:ext cx="6688152" cy="6779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itchFamily="18" charset="0"/>
              <a:cs typeface="Times New Roman" pitchFamily="18" charset="0"/>
            </a:rPr>
            <a:t>Субвенције</a:t>
          </a:r>
          <a:r>
            <a:rPr lang="ru-RU" sz="1600" kern="1200" dirty="0">
              <a:latin typeface="Times New Roman" pitchFamily="18" charset="0"/>
              <a:cs typeface="Times New Roman" pitchFamily="18" charset="0"/>
            </a:rPr>
            <a:t> сe одобравају за функционисање међумесног превоза и  пољопривредним произвођачима. </a:t>
          </a:r>
          <a:endParaRPr lang="en-US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31787" y="3019987"/>
        <a:ext cx="6688152" cy="677993"/>
      </dsp:txXfrm>
    </dsp:sp>
    <dsp:sp modelId="{0854FCD1-9B16-46D6-8CC0-D98E847701DE}">
      <dsp:nvSpPr>
        <dsp:cNvPr id="0" name=""/>
        <dsp:cNvSpPr/>
      </dsp:nvSpPr>
      <dsp:spPr>
        <a:xfrm>
          <a:off x="1703988" y="3697980"/>
          <a:ext cx="681595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5D8C517F-DDD1-4C39-A77B-C9DA0FF7A2A9}">
      <dsp:nvSpPr>
        <dsp:cNvPr id="0" name=""/>
        <dsp:cNvSpPr/>
      </dsp:nvSpPr>
      <dsp:spPr>
        <a:xfrm>
          <a:off x="0" y="3732609"/>
          <a:ext cx="851994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2D752C4-5D09-4DFC-8DFD-C2E81B2F372C}">
      <dsp:nvSpPr>
        <dsp:cNvPr id="0" name=""/>
        <dsp:cNvSpPr/>
      </dsp:nvSpPr>
      <dsp:spPr>
        <a:xfrm>
          <a:off x="0" y="3732609"/>
          <a:ext cx="1703988" cy="7465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>
              <a:latin typeface="Times New Roman" pitchFamily="18" charset="0"/>
              <a:cs typeface="Times New Roman" pitchFamily="18" charset="0"/>
            </a:rPr>
            <a:t>Социјална заштита</a:t>
          </a:r>
          <a:endParaRPr lang="en-US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3732609"/>
        <a:ext cx="1703988" cy="746521"/>
      </dsp:txXfrm>
    </dsp:sp>
    <dsp:sp modelId="{18FA2DE5-FB17-40A6-9F0F-28A734D9A89C}">
      <dsp:nvSpPr>
        <dsp:cNvPr id="0" name=""/>
        <dsp:cNvSpPr/>
      </dsp:nvSpPr>
      <dsp:spPr>
        <a:xfrm>
          <a:off x="1831787" y="3766509"/>
          <a:ext cx="6688152" cy="6779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>
              <a:latin typeface="Times New Roman" pitchFamily="18" charset="0"/>
              <a:cs typeface="Times New Roman" pitchFamily="18" charset="0"/>
            </a:rPr>
            <a:t>Социјална заштита </a:t>
          </a:r>
          <a:r>
            <a:rPr lang="sr-Cyrl-RS" sz="1600" kern="1200" dirty="0">
              <a:latin typeface="Times New Roman" pitchFamily="18" charset="0"/>
              <a:cs typeface="Times New Roman" pitchFamily="18" charset="0"/>
            </a:rPr>
            <a:t>обухвата све трошкове исплате социјалне помоћи за различите категорије грађана.</a:t>
          </a:r>
          <a:endParaRPr lang="en-US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31787" y="3766509"/>
        <a:ext cx="6688152" cy="677993"/>
      </dsp:txXfrm>
    </dsp:sp>
    <dsp:sp modelId="{7B2EB7BF-9C81-428D-A0BE-AE37854E6225}">
      <dsp:nvSpPr>
        <dsp:cNvPr id="0" name=""/>
        <dsp:cNvSpPr/>
      </dsp:nvSpPr>
      <dsp:spPr>
        <a:xfrm>
          <a:off x="1703988" y="4444502"/>
          <a:ext cx="681595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ED8FB61C-1D0F-4627-95CE-18D6CD6729B1}">
      <dsp:nvSpPr>
        <dsp:cNvPr id="0" name=""/>
        <dsp:cNvSpPr/>
      </dsp:nvSpPr>
      <dsp:spPr>
        <a:xfrm>
          <a:off x="0" y="4479131"/>
          <a:ext cx="851994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5DD1A6C-76D0-48BF-ADEE-9CFD0AC633ED}">
      <dsp:nvSpPr>
        <dsp:cNvPr id="0" name=""/>
        <dsp:cNvSpPr/>
      </dsp:nvSpPr>
      <dsp:spPr>
        <a:xfrm>
          <a:off x="0" y="4479131"/>
          <a:ext cx="1703988" cy="7465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>
              <a:latin typeface="Times New Roman" pitchFamily="18" charset="0"/>
              <a:cs typeface="Times New Roman" pitchFamily="18" charset="0"/>
            </a:rPr>
            <a:t>Буџетска резерва</a:t>
          </a:r>
          <a:endParaRPr lang="en-US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4479131"/>
        <a:ext cx="1703988" cy="746521"/>
      </dsp:txXfrm>
    </dsp:sp>
    <dsp:sp modelId="{298A67C5-8D79-429E-A867-D2A2261851A4}">
      <dsp:nvSpPr>
        <dsp:cNvPr id="0" name=""/>
        <dsp:cNvSpPr/>
      </dsp:nvSpPr>
      <dsp:spPr>
        <a:xfrm>
          <a:off x="1831787" y="4513030"/>
          <a:ext cx="6688152" cy="6779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>
              <a:latin typeface="Times New Roman" pitchFamily="18" charset="0"/>
              <a:cs typeface="Times New Roman" pitchFamily="18" charset="0"/>
            </a:rPr>
            <a:t>Буџетска резерва </a:t>
          </a:r>
          <a:r>
            <a:rPr lang="sr-Cyrl-RS" sz="1600" kern="1200" dirty="0">
              <a:latin typeface="Times New Roman" pitchFamily="18" charset="0"/>
              <a:cs typeface="Times New Roman" pitchFamily="18" charset="0"/>
            </a:rPr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31787" y="4513030"/>
        <a:ext cx="6688152" cy="677993"/>
      </dsp:txXfrm>
    </dsp:sp>
    <dsp:sp modelId="{449DCC3F-69E1-4AA3-98F0-FD89AE6956C5}">
      <dsp:nvSpPr>
        <dsp:cNvPr id="0" name=""/>
        <dsp:cNvSpPr/>
      </dsp:nvSpPr>
      <dsp:spPr>
        <a:xfrm>
          <a:off x="1703988" y="5191024"/>
          <a:ext cx="681595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3ADEEE4A-4DE0-47D4-BEDB-A2770754FC63}">
      <dsp:nvSpPr>
        <dsp:cNvPr id="0" name=""/>
        <dsp:cNvSpPr/>
      </dsp:nvSpPr>
      <dsp:spPr>
        <a:xfrm>
          <a:off x="0" y="5225653"/>
          <a:ext cx="851994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B911C2A-3611-4CF3-9FF0-31D39F19AAFB}">
      <dsp:nvSpPr>
        <dsp:cNvPr id="0" name=""/>
        <dsp:cNvSpPr/>
      </dsp:nvSpPr>
      <dsp:spPr>
        <a:xfrm>
          <a:off x="0" y="5225653"/>
          <a:ext cx="1703988" cy="7465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>
              <a:latin typeface="Times New Roman" pitchFamily="18" charset="0"/>
              <a:cs typeface="Times New Roman" pitchFamily="18" charset="0"/>
            </a:rPr>
            <a:t>Капитални издаци</a:t>
          </a:r>
          <a:endParaRPr lang="en-US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5225653"/>
        <a:ext cx="1703988" cy="746521"/>
      </dsp:txXfrm>
    </dsp:sp>
    <dsp:sp modelId="{2020B33D-8D0E-4142-AA09-AF3B994F8648}">
      <dsp:nvSpPr>
        <dsp:cNvPr id="0" name=""/>
        <dsp:cNvSpPr/>
      </dsp:nvSpPr>
      <dsp:spPr>
        <a:xfrm>
          <a:off x="1831787" y="5259552"/>
          <a:ext cx="6688152" cy="6779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>
              <a:latin typeface="Times New Roman" pitchFamily="18" charset="0"/>
              <a:cs typeface="Times New Roman" pitchFamily="18" charset="0"/>
            </a:rPr>
            <a:t>Капитални издаци </a:t>
          </a:r>
          <a:r>
            <a:rPr lang="sr-Cyrl-RS" sz="1600" kern="1200" dirty="0">
              <a:latin typeface="Times New Roman" pitchFamily="18" charset="0"/>
              <a:cs typeface="Times New Roman" pitchFamily="18" charset="0"/>
            </a:rPr>
            <a:t>су трошкови за изградњу нових, или инвестиционо одржавање постојећих објеката, набавку опреме, машина земљишта и слично.</a:t>
          </a:r>
          <a:endParaRPr lang="en-US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31787" y="5259552"/>
        <a:ext cx="6688152" cy="677993"/>
      </dsp:txXfrm>
    </dsp:sp>
    <dsp:sp modelId="{9D0294F9-9A3A-49DA-8A71-5BA1D2CB8620}">
      <dsp:nvSpPr>
        <dsp:cNvPr id="0" name=""/>
        <dsp:cNvSpPr/>
      </dsp:nvSpPr>
      <dsp:spPr>
        <a:xfrm>
          <a:off x="1703988" y="5937546"/>
          <a:ext cx="681595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F0DDC6-3086-4398-AA26-80AE03551856}">
      <dsp:nvSpPr>
        <dsp:cNvPr id="0" name=""/>
        <dsp:cNvSpPr/>
      </dsp:nvSpPr>
      <dsp:spPr>
        <a:xfrm>
          <a:off x="1901743" y="1622919"/>
          <a:ext cx="2073759" cy="1892446"/>
        </a:xfrm>
        <a:prstGeom prst="ellipse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 smtClean="0">
              <a:latin typeface="Times New Roman" pitchFamily="18" charset="0"/>
              <a:cs typeface="Times New Roman" pitchFamily="18" charset="0"/>
            </a:rPr>
            <a:t>Укупни расходи и издаци </a:t>
          </a:r>
          <a:r>
            <a:rPr lang="en-US" sz="1600" b="1" kern="1200" dirty="0" smtClean="0">
              <a:latin typeface="Times New Roman" pitchFamily="18" charset="0"/>
              <a:cs typeface="Times New Roman" pitchFamily="18" charset="0"/>
            </a:rPr>
            <a:t>6</a:t>
          </a:r>
          <a:r>
            <a:rPr lang="sr-Cyrl-RS" sz="1600" b="1" kern="1200" dirty="0" smtClean="0">
              <a:latin typeface="Times New Roman" pitchFamily="18" charset="0"/>
              <a:cs typeface="Times New Roman" pitchFamily="18" charset="0"/>
            </a:rPr>
            <a:t>.100.033.000</a:t>
          </a:r>
          <a:endParaRPr lang="sr-Latn-RS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205438" y="1900061"/>
        <a:ext cx="1466369" cy="1338162"/>
      </dsp:txXfrm>
    </dsp:sp>
    <dsp:sp modelId="{5955C746-C08F-482B-9135-72F120777DF5}">
      <dsp:nvSpPr>
        <dsp:cNvPr id="0" name=""/>
        <dsp:cNvSpPr/>
      </dsp:nvSpPr>
      <dsp:spPr>
        <a:xfrm rot="16370478">
          <a:off x="2874743" y="1194651"/>
          <a:ext cx="243695" cy="4130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r-Latn-RS" sz="1500" kern="1200"/>
        </a:p>
      </dsp:txBody>
      <dsp:txXfrm>
        <a:off x="2909485" y="1313763"/>
        <a:ext cx="170587" cy="247808"/>
      </dsp:txXfrm>
    </dsp:sp>
    <dsp:sp modelId="{AB7F6786-1234-477C-9F4C-F55B6C82AD84}">
      <dsp:nvSpPr>
        <dsp:cNvPr id="0" name=""/>
        <dsp:cNvSpPr/>
      </dsp:nvSpPr>
      <dsp:spPr>
        <a:xfrm>
          <a:off x="2160536" y="-111034"/>
          <a:ext cx="1758879" cy="1276099"/>
        </a:xfrm>
        <a:prstGeom prst="ellipse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Коришћење роба и услуга 1.708</a:t>
          </a:r>
          <a:r>
            <a:rPr lang="en-US" sz="1600" b="1" kern="1200" dirty="0" smtClean="0">
              <a:latin typeface="Times New Roman" pitchFamily="18" charset="0"/>
              <a:cs typeface="Times New Roman" pitchFamily="18" charset="0"/>
            </a:rPr>
            <a:t>.</a:t>
          </a:r>
          <a:r>
            <a:rPr lang="sr-Cyrl-RS" sz="1600" b="1" kern="1200" dirty="0" smtClean="0">
              <a:latin typeface="Times New Roman" pitchFamily="18" charset="0"/>
              <a:cs typeface="Times New Roman" pitchFamily="18" charset="0"/>
            </a:rPr>
            <a:t>331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.000 динара</a:t>
          </a:r>
          <a:endParaRPr lang="en-US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18118" y="75846"/>
        <a:ext cx="1243715" cy="902339"/>
      </dsp:txXfrm>
    </dsp:sp>
    <dsp:sp modelId="{7331AC11-7F01-47EB-AD37-84CCD9449705}">
      <dsp:nvSpPr>
        <dsp:cNvPr id="0" name=""/>
        <dsp:cNvSpPr/>
      </dsp:nvSpPr>
      <dsp:spPr>
        <a:xfrm rot="18742925">
          <a:off x="3637650" y="1430149"/>
          <a:ext cx="303830" cy="4130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52606"/>
            <a:satOff val="-2021"/>
            <a:lumOff val="302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r-Latn-RS" sz="1500" kern="1200"/>
        </a:p>
      </dsp:txBody>
      <dsp:txXfrm>
        <a:off x="3652504" y="1546416"/>
        <a:ext cx="212681" cy="247808"/>
      </dsp:txXfrm>
    </dsp:sp>
    <dsp:sp modelId="{FDEA7EA2-57C7-4FED-8EF7-FBCF7AE77FA7}">
      <dsp:nvSpPr>
        <dsp:cNvPr id="0" name=""/>
        <dsp:cNvSpPr/>
      </dsp:nvSpPr>
      <dsp:spPr>
        <a:xfrm>
          <a:off x="3628239" y="311845"/>
          <a:ext cx="1636083" cy="1210327"/>
        </a:xfrm>
        <a:prstGeom prst="ellipse">
          <a:avLst/>
        </a:prstGeom>
        <a:solidFill>
          <a:schemeClr val="accent2">
            <a:shade val="80000"/>
            <a:hueOff val="52609"/>
            <a:satOff val="-2063"/>
            <a:lumOff val="329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 smtClean="0">
              <a:latin typeface="Times New Roman" pitchFamily="18" charset="0"/>
              <a:cs typeface="Times New Roman" pitchFamily="18" charset="0"/>
            </a:rPr>
            <a:t>Дотације и трансфери 6</a:t>
          </a:r>
          <a:r>
            <a:rPr lang="en-US" sz="1600" b="1" kern="1200" dirty="0" smtClean="0">
              <a:latin typeface="Times New Roman" pitchFamily="18" charset="0"/>
              <a:cs typeface="Times New Roman" pitchFamily="18" charset="0"/>
            </a:rPr>
            <a:t>05</a:t>
          </a:r>
          <a:r>
            <a:rPr lang="sr-Cyrl-RS" sz="1600" b="1" kern="1200" dirty="0" smtClean="0">
              <a:latin typeface="Times New Roman" pitchFamily="18" charset="0"/>
              <a:cs typeface="Times New Roman" pitchFamily="18" charset="0"/>
            </a:rPr>
            <a:t>.</a:t>
          </a:r>
          <a:r>
            <a:rPr lang="en-US" sz="1600" b="1" kern="1200" dirty="0" smtClean="0">
              <a:latin typeface="Times New Roman" pitchFamily="18" charset="0"/>
              <a:cs typeface="Times New Roman" pitchFamily="18" charset="0"/>
            </a:rPr>
            <a:t>885</a:t>
          </a:r>
          <a:r>
            <a:rPr lang="sr-Cyrl-RS" sz="1600" b="1" kern="1200" dirty="0" smtClean="0">
              <a:latin typeface="Times New Roman" pitchFamily="18" charset="0"/>
              <a:cs typeface="Times New Roman" pitchFamily="18" charset="0"/>
            </a:rPr>
            <a:t>.000 динара</a:t>
          </a:r>
          <a:endParaRPr lang="en-US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67838" y="489093"/>
        <a:ext cx="1156885" cy="855831"/>
      </dsp:txXfrm>
    </dsp:sp>
    <dsp:sp modelId="{B88CD766-2806-485D-AC4E-65E0610E7B8F}">
      <dsp:nvSpPr>
        <dsp:cNvPr id="0" name=""/>
        <dsp:cNvSpPr/>
      </dsp:nvSpPr>
      <dsp:spPr>
        <a:xfrm rot="20520000">
          <a:off x="3925244" y="2010495"/>
          <a:ext cx="194311" cy="4130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105212"/>
            <a:satOff val="-4042"/>
            <a:lumOff val="605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r-Latn-RS" sz="1500" kern="1200"/>
        </a:p>
      </dsp:txBody>
      <dsp:txXfrm>
        <a:off x="3926671" y="2102105"/>
        <a:ext cx="136018" cy="247808"/>
      </dsp:txXfrm>
    </dsp:sp>
    <dsp:sp modelId="{2EC365C1-F5C0-44FE-BCCB-23F17213EE16}">
      <dsp:nvSpPr>
        <dsp:cNvPr id="0" name=""/>
        <dsp:cNvSpPr/>
      </dsp:nvSpPr>
      <dsp:spPr>
        <a:xfrm>
          <a:off x="4066922" y="1331574"/>
          <a:ext cx="1636083" cy="1210327"/>
        </a:xfrm>
        <a:prstGeom prst="ellipse">
          <a:avLst/>
        </a:prstGeom>
        <a:solidFill>
          <a:schemeClr val="accent2">
            <a:shade val="80000"/>
            <a:hueOff val="105217"/>
            <a:satOff val="-4127"/>
            <a:lumOff val="659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b="1" kern="1200" dirty="0" smtClean="0">
              <a:latin typeface="Times New Roman" pitchFamily="18" charset="0"/>
              <a:cs typeface="Times New Roman" pitchFamily="18" charset="0"/>
            </a:rPr>
            <a:t>Расходи за запослене</a:t>
          </a:r>
          <a:endParaRPr lang="en-US" sz="14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2</a:t>
          </a:r>
          <a:r>
            <a:rPr lang="sr-Cyrl-RS" sz="1400" b="1" kern="1200" dirty="0" smtClean="0">
              <a:latin typeface="Times New Roman" pitchFamily="18" charset="0"/>
              <a:cs typeface="Times New Roman" pitchFamily="18" charset="0"/>
            </a:rPr>
            <a:t>.</a:t>
          </a: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13</a:t>
          </a:r>
          <a:r>
            <a:rPr lang="sr-Cyrl-RS" sz="1400" b="1" kern="1200" dirty="0" smtClean="0">
              <a:latin typeface="Times New Roman" pitchFamily="18" charset="0"/>
              <a:cs typeface="Times New Roman" pitchFamily="18" charset="0"/>
            </a:rPr>
            <a:t>3.361.000  динара</a:t>
          </a:r>
          <a:endParaRPr lang="en-US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06521" y="1508822"/>
        <a:ext cx="1156885" cy="855831"/>
      </dsp:txXfrm>
    </dsp:sp>
    <dsp:sp modelId="{D42E8800-D606-4DB3-A4B9-405A493E7746}">
      <dsp:nvSpPr>
        <dsp:cNvPr id="0" name=""/>
        <dsp:cNvSpPr/>
      </dsp:nvSpPr>
      <dsp:spPr>
        <a:xfrm rot="1123709">
          <a:off x="3936068" y="2736261"/>
          <a:ext cx="178885" cy="4275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157819"/>
            <a:satOff val="-6062"/>
            <a:lumOff val="908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r-Latn-RS" sz="1500" kern="1200"/>
        </a:p>
      </dsp:txBody>
      <dsp:txXfrm>
        <a:off x="3937489" y="2813162"/>
        <a:ext cx="125220" cy="256549"/>
      </dsp:txXfrm>
    </dsp:sp>
    <dsp:sp modelId="{C09D1489-D186-4974-8766-387552545FF3}">
      <dsp:nvSpPr>
        <dsp:cNvPr id="0" name=""/>
        <dsp:cNvSpPr/>
      </dsp:nvSpPr>
      <dsp:spPr>
        <a:xfrm>
          <a:off x="4075525" y="2626774"/>
          <a:ext cx="1636083" cy="1210327"/>
        </a:xfrm>
        <a:prstGeom prst="ellipse">
          <a:avLst/>
        </a:prstGeom>
        <a:solidFill>
          <a:schemeClr val="accent2">
            <a:shade val="80000"/>
            <a:hueOff val="157826"/>
            <a:satOff val="-6190"/>
            <a:lumOff val="989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b="1" kern="1200" dirty="0" smtClean="0">
              <a:latin typeface="Times New Roman" pitchFamily="18" charset="0"/>
              <a:cs typeface="Times New Roman" pitchFamily="18" charset="0"/>
            </a:rPr>
            <a:t>Социјално осигурање и социјална заштита </a:t>
          </a: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197</a:t>
          </a:r>
          <a:r>
            <a:rPr lang="sr-Cyrl-RS" sz="1400" b="1" kern="1200" dirty="0" smtClean="0">
              <a:latin typeface="Times New Roman" pitchFamily="18" charset="0"/>
              <a:cs typeface="Times New Roman" pitchFamily="18" charset="0"/>
            </a:rPr>
            <a:t>.</a:t>
          </a: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550</a:t>
          </a:r>
          <a:r>
            <a:rPr lang="sr-Cyrl-RS" sz="1400" b="1" kern="1200" dirty="0" smtClean="0">
              <a:latin typeface="Times New Roman" pitchFamily="18" charset="0"/>
              <a:cs typeface="Times New Roman" pitchFamily="18" charset="0"/>
            </a:rPr>
            <a:t>.000  динара</a:t>
          </a:r>
          <a:endParaRPr lang="en-US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15124" y="2804022"/>
        <a:ext cx="1156885" cy="855831"/>
      </dsp:txXfrm>
    </dsp:sp>
    <dsp:sp modelId="{E90B01A5-B1D0-4F48-AD16-3886D446EB30}">
      <dsp:nvSpPr>
        <dsp:cNvPr id="0" name=""/>
        <dsp:cNvSpPr/>
      </dsp:nvSpPr>
      <dsp:spPr>
        <a:xfrm rot="3097397">
          <a:off x="3567980" y="3361405"/>
          <a:ext cx="323196" cy="4130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210425"/>
            <a:satOff val="-8083"/>
            <a:lumOff val="1211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r-Latn-RS" sz="1500" kern="1200"/>
        </a:p>
      </dsp:txBody>
      <dsp:txXfrm>
        <a:off x="3586362" y="3406003"/>
        <a:ext cx="226237" cy="247808"/>
      </dsp:txXfrm>
    </dsp:sp>
    <dsp:sp modelId="{D43F152D-FC32-4762-B5DF-D4B39AC9DD42}">
      <dsp:nvSpPr>
        <dsp:cNvPr id="0" name=""/>
        <dsp:cNvSpPr/>
      </dsp:nvSpPr>
      <dsp:spPr>
        <a:xfrm>
          <a:off x="3527579" y="3742121"/>
          <a:ext cx="1562061" cy="1113915"/>
        </a:xfrm>
        <a:prstGeom prst="ellipse">
          <a:avLst/>
        </a:prstGeom>
        <a:solidFill>
          <a:schemeClr val="accent2">
            <a:shade val="80000"/>
            <a:hueOff val="210435"/>
            <a:satOff val="-8253"/>
            <a:lumOff val="1319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 smtClean="0">
              <a:latin typeface="Times New Roman" pitchFamily="18" charset="0"/>
              <a:cs typeface="Times New Roman" pitchFamily="18" charset="0"/>
            </a:rPr>
            <a:t>Субвенције </a:t>
          </a:r>
          <a:r>
            <a:rPr lang="en-US" sz="1600" b="1" kern="1200" dirty="0" smtClean="0">
              <a:latin typeface="Times New Roman" pitchFamily="18" charset="0"/>
              <a:cs typeface="Times New Roman" pitchFamily="18" charset="0"/>
            </a:rPr>
            <a:t>459</a:t>
          </a:r>
          <a:r>
            <a:rPr lang="sr-Cyrl-RS" sz="1600" b="1" kern="1200" dirty="0" smtClean="0">
              <a:latin typeface="Times New Roman" pitchFamily="18" charset="0"/>
              <a:cs typeface="Times New Roman" pitchFamily="18" charset="0"/>
            </a:rPr>
            <a:t>.</a:t>
          </a:r>
          <a:r>
            <a:rPr lang="en-US" sz="1600" b="1" kern="1200" dirty="0" smtClean="0">
              <a:latin typeface="Times New Roman" pitchFamily="18" charset="0"/>
              <a:cs typeface="Times New Roman" pitchFamily="18" charset="0"/>
            </a:rPr>
            <a:t>000</a:t>
          </a:r>
          <a:r>
            <a:rPr lang="sr-Cyrl-RS" sz="1600" b="1" kern="1200" dirty="0" smtClean="0">
              <a:latin typeface="Times New Roman" pitchFamily="18" charset="0"/>
              <a:cs typeface="Times New Roman" pitchFamily="18" charset="0"/>
            </a:rPr>
            <a:t>.000 динара</a:t>
          </a:r>
          <a:endParaRPr lang="en-US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756338" y="3905250"/>
        <a:ext cx="1104543" cy="787657"/>
      </dsp:txXfrm>
    </dsp:sp>
    <dsp:sp modelId="{1F74F7FB-96B6-4C78-9DE8-5047DD0053BD}">
      <dsp:nvSpPr>
        <dsp:cNvPr id="0" name=""/>
        <dsp:cNvSpPr/>
      </dsp:nvSpPr>
      <dsp:spPr>
        <a:xfrm rot="5405346">
          <a:off x="2787115" y="3545554"/>
          <a:ext cx="299337" cy="4130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263031"/>
            <a:satOff val="-10104"/>
            <a:lumOff val="1514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r-Latn-RS" sz="1500" kern="1200"/>
        </a:p>
      </dsp:txBody>
      <dsp:txXfrm rot="10800000">
        <a:off x="2832085" y="3583257"/>
        <a:ext cx="209536" cy="247808"/>
      </dsp:txXfrm>
    </dsp:sp>
    <dsp:sp modelId="{2297AA18-22F1-4AC1-97C9-ADFD762276CC}">
      <dsp:nvSpPr>
        <dsp:cNvPr id="0" name=""/>
        <dsp:cNvSpPr/>
      </dsp:nvSpPr>
      <dsp:spPr>
        <a:xfrm>
          <a:off x="2218492" y="4003399"/>
          <a:ext cx="1433919" cy="1210327"/>
        </a:xfrm>
        <a:prstGeom prst="ellipse">
          <a:avLst/>
        </a:prstGeom>
        <a:solidFill>
          <a:schemeClr val="accent2">
            <a:shade val="80000"/>
            <a:hueOff val="263043"/>
            <a:satOff val="-10317"/>
            <a:lumOff val="1648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b="1" kern="1200" dirty="0" smtClean="0">
              <a:latin typeface="Times New Roman" pitchFamily="18" charset="0"/>
              <a:cs typeface="Times New Roman" pitchFamily="18" charset="0"/>
            </a:rPr>
            <a:t>Остали расходи </a:t>
          </a: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36</a:t>
          </a:r>
          <a:r>
            <a:rPr lang="sr-Cyrl-RS" sz="1400" b="1" kern="1200" dirty="0" smtClean="0">
              <a:latin typeface="Times New Roman" pitchFamily="18" charset="0"/>
              <a:cs typeface="Times New Roman" pitchFamily="18" charset="0"/>
            </a:rPr>
            <a:t>9.137.000 динара</a:t>
          </a:r>
          <a:endParaRPr lang="en-US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28485" y="4180647"/>
        <a:ext cx="1013933" cy="855831"/>
      </dsp:txXfrm>
    </dsp:sp>
    <dsp:sp modelId="{16337E02-19F0-4FA0-9EF0-21B158F46BB3}">
      <dsp:nvSpPr>
        <dsp:cNvPr id="0" name=""/>
        <dsp:cNvSpPr/>
      </dsp:nvSpPr>
      <dsp:spPr>
        <a:xfrm rot="7560000">
          <a:off x="2109519" y="3313244"/>
          <a:ext cx="276892" cy="4130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315637"/>
            <a:satOff val="-12125"/>
            <a:lumOff val="181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r-Latn-RS" sz="1500" kern="1200"/>
        </a:p>
      </dsp:txBody>
      <dsp:txXfrm rot="10800000">
        <a:off x="2175466" y="3362245"/>
        <a:ext cx="193824" cy="247808"/>
      </dsp:txXfrm>
    </dsp:sp>
    <dsp:sp modelId="{781C0277-5F2A-4DBD-A718-DB753D52A9BC}">
      <dsp:nvSpPr>
        <dsp:cNvPr id="0" name=""/>
        <dsp:cNvSpPr/>
      </dsp:nvSpPr>
      <dsp:spPr>
        <a:xfrm>
          <a:off x="917677" y="3619635"/>
          <a:ext cx="1636083" cy="1210327"/>
        </a:xfrm>
        <a:prstGeom prst="ellipse">
          <a:avLst/>
        </a:prstGeom>
        <a:solidFill>
          <a:schemeClr val="accent2">
            <a:shade val="80000"/>
            <a:hueOff val="315652"/>
            <a:satOff val="-12380"/>
            <a:lumOff val="1978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 smtClean="0">
              <a:latin typeface="Times New Roman" pitchFamily="18" charset="0"/>
              <a:cs typeface="Times New Roman" pitchFamily="18" charset="0"/>
            </a:rPr>
            <a:t>Средства резерве 12.000.000</a:t>
          </a:r>
          <a:endParaRPr lang="en-US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57276" y="3796883"/>
        <a:ext cx="1156885" cy="855831"/>
      </dsp:txXfrm>
    </dsp:sp>
    <dsp:sp modelId="{29B398C3-611C-4E0F-BB39-3946F1E98632}">
      <dsp:nvSpPr>
        <dsp:cNvPr id="0" name=""/>
        <dsp:cNvSpPr/>
      </dsp:nvSpPr>
      <dsp:spPr>
        <a:xfrm rot="9426673">
          <a:off x="1556777" y="2855976"/>
          <a:ext cx="426612" cy="4130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368243"/>
            <a:satOff val="-14145"/>
            <a:lumOff val="212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r-Latn-RS" sz="1500" kern="1200"/>
        </a:p>
      </dsp:txBody>
      <dsp:txXfrm rot="10800000">
        <a:off x="1675803" y="2914483"/>
        <a:ext cx="302708" cy="247808"/>
      </dsp:txXfrm>
    </dsp:sp>
    <dsp:sp modelId="{0261912C-23AF-4D42-9E0A-070FA6821E2C}">
      <dsp:nvSpPr>
        <dsp:cNvPr id="0" name=""/>
        <dsp:cNvSpPr/>
      </dsp:nvSpPr>
      <dsp:spPr>
        <a:xfrm>
          <a:off x="0" y="2859258"/>
          <a:ext cx="1636083" cy="1210327"/>
        </a:xfrm>
        <a:prstGeom prst="ellipse">
          <a:avLst/>
        </a:prstGeom>
        <a:solidFill>
          <a:schemeClr val="accent2">
            <a:shade val="80000"/>
            <a:hueOff val="368261"/>
            <a:satOff val="-14443"/>
            <a:lumOff val="2308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 smtClean="0">
              <a:latin typeface="Times New Roman" pitchFamily="18" charset="0"/>
              <a:cs typeface="Times New Roman" pitchFamily="18" charset="0"/>
            </a:rPr>
            <a:t>Капитални издаци </a:t>
          </a:r>
          <a:r>
            <a:rPr lang="en-US" sz="1600" b="1" kern="1200" dirty="0" smtClean="0">
              <a:latin typeface="Times New Roman" pitchFamily="18" charset="0"/>
              <a:cs typeface="Times New Roman" pitchFamily="18" charset="0"/>
            </a:rPr>
            <a:t>56</a:t>
          </a:r>
          <a:r>
            <a:rPr lang="sr-Cyrl-RS" sz="1600" b="1" kern="1200" dirty="0" smtClean="0">
              <a:latin typeface="Times New Roman" pitchFamily="18" charset="0"/>
              <a:cs typeface="Times New Roman" pitchFamily="18" charset="0"/>
            </a:rPr>
            <a:t>4.269.000 динара</a:t>
          </a:r>
          <a:endParaRPr lang="en-US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39599" y="3036506"/>
        <a:ext cx="1156885" cy="855831"/>
      </dsp:txXfrm>
    </dsp:sp>
    <dsp:sp modelId="{5AED19FD-C54A-4753-90F1-A3A2E4AC8184}">
      <dsp:nvSpPr>
        <dsp:cNvPr id="0" name=""/>
        <dsp:cNvSpPr/>
      </dsp:nvSpPr>
      <dsp:spPr>
        <a:xfrm rot="11676558">
          <a:off x="1919104" y="2099011"/>
          <a:ext cx="16247" cy="4130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420850"/>
            <a:satOff val="-16166"/>
            <a:lumOff val="2423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1923899" y="2182229"/>
        <a:ext cx="11373" cy="247808"/>
      </dsp:txXfrm>
    </dsp:sp>
    <dsp:sp modelId="{561ABBA0-32E8-4C97-A9DB-BB34A5AD0A26}">
      <dsp:nvSpPr>
        <dsp:cNvPr id="0" name=""/>
        <dsp:cNvSpPr/>
      </dsp:nvSpPr>
      <dsp:spPr>
        <a:xfrm>
          <a:off x="0" y="1328334"/>
          <a:ext cx="1967359" cy="1462490"/>
        </a:xfrm>
        <a:prstGeom prst="ellipse">
          <a:avLst/>
        </a:prstGeom>
        <a:solidFill>
          <a:schemeClr val="accent2">
            <a:shade val="80000"/>
            <a:hueOff val="420869"/>
            <a:satOff val="-16507"/>
            <a:lumOff val="2638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b="1" kern="1200" dirty="0" smtClean="0">
              <a:latin typeface="Times New Roman" pitchFamily="18" charset="0"/>
              <a:cs typeface="Times New Roman" pitchFamily="18" charset="0"/>
            </a:rPr>
            <a:t>Издаци за отплату главнице и набавку финансијске имовине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b="1" kern="1200" dirty="0" smtClean="0">
              <a:latin typeface="Times New Roman" pitchFamily="18" charset="0"/>
              <a:cs typeface="Times New Roman" pitchFamily="18" charset="0"/>
            </a:rPr>
            <a:t>25.000.000</a:t>
          </a:r>
          <a:endParaRPr lang="en-US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8113" y="1542511"/>
        <a:ext cx="1391133" cy="1034136"/>
      </dsp:txXfrm>
    </dsp:sp>
    <dsp:sp modelId="{4914B32E-80DA-4EFD-A0AA-F25A43DE61F3}">
      <dsp:nvSpPr>
        <dsp:cNvPr id="0" name=""/>
        <dsp:cNvSpPr/>
      </dsp:nvSpPr>
      <dsp:spPr>
        <a:xfrm rot="13821430">
          <a:off x="1964689" y="1381234"/>
          <a:ext cx="321625" cy="4130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473456"/>
            <a:satOff val="-18187"/>
            <a:lumOff val="2726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r-Latn-RS" sz="1500" kern="1200"/>
        </a:p>
      </dsp:txBody>
      <dsp:txXfrm rot="10800000">
        <a:off x="2043712" y="1500986"/>
        <a:ext cx="225138" cy="247808"/>
      </dsp:txXfrm>
    </dsp:sp>
    <dsp:sp modelId="{1F535A91-D507-4094-98D4-639BB3E20FB2}">
      <dsp:nvSpPr>
        <dsp:cNvPr id="0" name=""/>
        <dsp:cNvSpPr/>
      </dsp:nvSpPr>
      <dsp:spPr>
        <a:xfrm>
          <a:off x="606703" y="181302"/>
          <a:ext cx="1745983" cy="1253961"/>
        </a:xfrm>
        <a:prstGeom prst="ellipse">
          <a:avLst/>
        </a:prstGeom>
        <a:solidFill>
          <a:schemeClr val="accent2">
            <a:shade val="80000"/>
            <a:hueOff val="473478"/>
            <a:satOff val="-18570"/>
            <a:lumOff val="2967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 smtClean="0">
              <a:latin typeface="Times New Roman" pitchFamily="18" charset="0"/>
              <a:cs typeface="Times New Roman" pitchFamily="18" charset="0"/>
            </a:rPr>
            <a:t>Отплата камата и пратећи трошкови 2</a:t>
          </a:r>
          <a:r>
            <a:rPr lang="en-US" sz="1600" b="1" kern="1200" dirty="0" smtClean="0">
              <a:latin typeface="Times New Roman" pitchFamily="18" charset="0"/>
              <a:cs typeface="Times New Roman" pitchFamily="18" charset="0"/>
            </a:rPr>
            <a:t>5</a:t>
          </a:r>
          <a:r>
            <a:rPr lang="sr-Cyrl-RS" sz="1600" b="1" kern="1200" dirty="0" smtClean="0">
              <a:latin typeface="Times New Roman" pitchFamily="18" charset="0"/>
              <a:cs typeface="Times New Roman" pitchFamily="18" charset="0"/>
            </a:rPr>
            <a:t>.500.000</a:t>
          </a:r>
          <a:endParaRPr lang="en-US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862396" y="364940"/>
        <a:ext cx="1234597" cy="88668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2D95CA-6380-4F96-9EB3-C153E225BECF}">
      <dsp:nvSpPr>
        <dsp:cNvPr id="0" name=""/>
        <dsp:cNvSpPr/>
      </dsp:nvSpPr>
      <dsp:spPr>
        <a:xfrm>
          <a:off x="0" y="459475"/>
          <a:ext cx="8324566" cy="3730792"/>
        </a:xfrm>
        <a:prstGeom prst="rect">
          <a:avLst/>
        </a:prstGeom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ln w="12700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342D26CD-4DE6-4748-AE58-4ADCCBBC4758}">
      <dsp:nvSpPr>
        <dsp:cNvPr id="0" name=""/>
        <dsp:cNvSpPr/>
      </dsp:nvSpPr>
      <dsp:spPr>
        <a:xfrm>
          <a:off x="168382" y="1359945"/>
          <a:ext cx="6242867" cy="2898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Коришћење роба и услуга су </a:t>
          </a:r>
          <a:r>
            <a:rPr lang="sr-Cyrl-RS" sz="16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смањени </a:t>
          </a:r>
          <a:r>
            <a:rPr lang="sr-Cyrl-RS" sz="16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</a:t>
          </a:r>
          <a:r>
            <a:rPr lang="sr-Cyrl-RS" sz="16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359.867.000 </a:t>
          </a:r>
          <a:r>
            <a:rPr lang="sr-Cyrl-RS" sz="16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динара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Социјално </a:t>
          </a:r>
          <a:r>
            <a:rPr lang="sr-Cyrl-RS" sz="16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осигурање и социјална заштита су </a:t>
          </a:r>
          <a:r>
            <a:rPr lang="sr-Cyrl-RS" sz="16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смањени </a:t>
          </a:r>
          <a:r>
            <a:rPr lang="sr-Cyrl-RS" sz="16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</a:t>
          </a:r>
          <a:r>
            <a:rPr lang="sr-Cyrl-RS" sz="16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293.270.000 </a:t>
          </a:r>
          <a:r>
            <a:rPr lang="sr-Cyrl-RS" sz="16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динара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Субвенције су се </a:t>
          </a:r>
          <a:r>
            <a:rPr lang="sr-Cyrl-RS" sz="16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смањиле </a:t>
          </a:r>
          <a:r>
            <a:rPr lang="sr-Cyrl-RS" sz="16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</a:t>
          </a:r>
          <a:r>
            <a:rPr lang="sr-Cyrl-RS" sz="16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188.000.000 </a:t>
          </a:r>
          <a:r>
            <a:rPr lang="sr-Cyrl-RS" sz="16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динара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Остали </a:t>
          </a:r>
          <a:r>
            <a:rPr lang="sr-Cyrl-RS" sz="16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расходи су </a:t>
          </a:r>
          <a:r>
            <a:rPr lang="sr-Cyrl-RS" sz="16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смањени </a:t>
          </a:r>
          <a:r>
            <a:rPr lang="sr-Cyrl-RS" sz="16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</a:t>
          </a:r>
          <a:r>
            <a:rPr lang="sr-Cyrl-RS" sz="16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245.775.000 </a:t>
          </a:r>
          <a:r>
            <a:rPr lang="sr-Cyrl-RS" sz="16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динара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Капитални издаци су смањени за 540.900.000 динара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Дотације и трансфери су смањени за 42.487.000 динара</a:t>
          </a:r>
          <a:endParaRPr lang="sr-Latn-RS" sz="1600" b="1" kern="1200" dirty="0">
            <a:solidFill>
              <a:schemeClr val="bg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8382" y="1359945"/>
        <a:ext cx="6242867" cy="2898562"/>
      </dsp:txXfrm>
    </dsp:sp>
    <dsp:sp modelId="{9930D92F-D5E6-4060-8E00-B02B0DC5532C}">
      <dsp:nvSpPr>
        <dsp:cNvPr id="0" name=""/>
        <dsp:cNvSpPr/>
      </dsp:nvSpPr>
      <dsp:spPr>
        <a:xfrm>
          <a:off x="6007643" y="1004676"/>
          <a:ext cx="2199641" cy="3117384"/>
        </a:xfrm>
        <a:prstGeom prst="rect">
          <a:avLst/>
        </a:prstGeom>
        <a:noFill/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r-Cyrl-RS" sz="1800" b="1" kern="1200" dirty="0">
            <a:solidFill>
              <a:srgbClr val="0070C0"/>
            </a:solidFill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 smtClean="0">
              <a:solidFill>
                <a:srgbClr val="286D9F"/>
              </a:solidFill>
              <a:latin typeface="Times New Roman" pitchFamily="18" charset="0"/>
              <a:cs typeface="Times New Roman" pitchFamily="18" charset="0"/>
            </a:rPr>
            <a:t>Отплата главнице је повећана за 25.000.00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 smtClean="0">
              <a:solidFill>
                <a:srgbClr val="286D9F"/>
              </a:solidFill>
              <a:latin typeface="Times New Roman" pitchFamily="18" charset="0"/>
              <a:cs typeface="Times New Roman" pitchFamily="18" charset="0"/>
            </a:rPr>
            <a:t>Расходи за запослене су повећани за 182.745.000 динара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800" b="1" kern="1200" dirty="0" smtClean="0">
              <a:solidFill>
                <a:srgbClr val="286D9F"/>
              </a:solidFill>
              <a:latin typeface="Times New Roman" pitchFamily="18" charset="0"/>
              <a:cs typeface="Times New Roman" pitchFamily="18" charset="0"/>
            </a:rPr>
            <a:t>Отплата камата је повећана за 4.471.000 динара</a:t>
          </a:r>
          <a:endParaRPr lang="sr-Latn-RS" sz="1800" b="1" kern="1200" dirty="0">
            <a:solidFill>
              <a:srgbClr val="286D9F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007643" y="1004676"/>
        <a:ext cx="2199641" cy="3117384"/>
      </dsp:txXfrm>
    </dsp:sp>
    <dsp:sp modelId="{03367E34-6450-4553-8AAD-23D68FABEE12}">
      <dsp:nvSpPr>
        <dsp:cNvPr id="0" name=""/>
        <dsp:cNvSpPr/>
      </dsp:nvSpPr>
      <dsp:spPr>
        <a:xfrm>
          <a:off x="2431106" y="492060"/>
          <a:ext cx="854437" cy="937660"/>
        </a:xfrm>
        <a:prstGeom prst="downArrow">
          <a:avLst/>
        </a:prstGeom>
        <a:solidFill>
          <a:srgbClr val="FF0000"/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2A6EB4-0FBC-4B00-9490-3C5220BC3B3B}">
      <dsp:nvSpPr>
        <dsp:cNvPr id="0" name=""/>
        <dsp:cNvSpPr/>
      </dsp:nvSpPr>
      <dsp:spPr>
        <a:xfrm>
          <a:off x="6815126" y="492057"/>
          <a:ext cx="770734" cy="944803"/>
        </a:xfrm>
        <a:prstGeom prst="upArrow">
          <a:avLst/>
        </a:prstGeom>
        <a:solidFill>
          <a:srgbClr val="0070C0"/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D57A8C-5EC7-4B02-8102-3A2AB4F2DED1}">
      <dsp:nvSpPr>
        <dsp:cNvPr id="0" name=""/>
        <dsp:cNvSpPr/>
      </dsp:nvSpPr>
      <dsp:spPr>
        <a:xfrm>
          <a:off x="5982186" y="2047861"/>
          <a:ext cx="17615" cy="1575904"/>
        </a:xfrm>
        <a:prstGeom prst="line">
          <a:avLst/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36321E-B628-4657-A58C-60C8009569DF}">
      <dsp:nvSpPr>
        <dsp:cNvPr id="0" name=""/>
        <dsp:cNvSpPr/>
      </dsp:nvSpPr>
      <dsp:spPr>
        <a:xfrm rot="5400000">
          <a:off x="-133546" y="238292"/>
          <a:ext cx="890312" cy="62321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b="1" kern="1200" dirty="0"/>
            <a:t>1</a:t>
          </a:r>
          <a:endParaRPr lang="sr-Latn-RS" sz="1400" b="1" kern="1200" dirty="0"/>
        </a:p>
      </dsp:txBody>
      <dsp:txXfrm rot="-5400000">
        <a:off x="1" y="416354"/>
        <a:ext cx="623218" cy="267094"/>
      </dsp:txXfrm>
    </dsp:sp>
    <dsp:sp modelId="{E9509209-7F45-421D-B02F-22E13B684C09}">
      <dsp:nvSpPr>
        <dsp:cNvPr id="0" name=""/>
        <dsp:cNvSpPr/>
      </dsp:nvSpPr>
      <dsp:spPr>
        <a:xfrm rot="5400000">
          <a:off x="2802711" y="-2100223"/>
          <a:ext cx="689634" cy="50486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RS" sz="1400" b="1" kern="1200" dirty="0">
              <a:effectLst/>
              <a:latin typeface="Times New Roman" pitchFamily="18" charset="0"/>
              <a:cs typeface="Times New Roman" pitchFamily="18" charset="0"/>
            </a:rPr>
            <a:t>Изградња </a:t>
          </a:r>
          <a:r>
            <a:rPr lang="sr-Cyrl-RS" sz="1400" b="1" kern="1200" dirty="0" smtClean="0">
              <a:effectLst/>
              <a:latin typeface="Times New Roman" pitchFamily="18" charset="0"/>
              <a:cs typeface="Times New Roman" pitchFamily="18" charset="0"/>
            </a:rPr>
            <a:t>водоводне мреже и канализације</a:t>
          </a:r>
          <a:endParaRPr lang="sr-Latn-RS" sz="14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23219" y="112934"/>
        <a:ext cx="5014954" cy="622304"/>
      </dsp:txXfrm>
    </dsp:sp>
    <dsp:sp modelId="{B86C0702-F917-48EB-AE26-3A16541196F0}">
      <dsp:nvSpPr>
        <dsp:cNvPr id="0" name=""/>
        <dsp:cNvSpPr/>
      </dsp:nvSpPr>
      <dsp:spPr>
        <a:xfrm rot="5400000">
          <a:off x="-133546" y="1147255"/>
          <a:ext cx="890312" cy="62321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b="1" kern="1200" dirty="0"/>
            <a:t>2</a:t>
          </a:r>
          <a:endParaRPr lang="sr-Latn-RS" sz="1400" b="1" kern="1200" dirty="0"/>
        </a:p>
      </dsp:txBody>
      <dsp:txXfrm rot="-5400000">
        <a:off x="1" y="1325317"/>
        <a:ext cx="623218" cy="267094"/>
      </dsp:txXfrm>
    </dsp:sp>
    <dsp:sp modelId="{65B41939-D7E9-42C5-8699-E58430DCA0DD}">
      <dsp:nvSpPr>
        <dsp:cNvPr id="0" name=""/>
        <dsp:cNvSpPr/>
      </dsp:nvSpPr>
      <dsp:spPr>
        <a:xfrm rot="5400000">
          <a:off x="2762702" y="-1289027"/>
          <a:ext cx="769652" cy="50486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effectLst/>
              <a:latin typeface="Times New Roman"/>
              <a:ea typeface="Calibri"/>
            </a:rPr>
            <a:t>Пројекат управљања отпадним водама Лесковац  - OРИО  "Изградња и доградња фекалне канализационе мреже у 16 насеља на територији града Лесковца"</a:t>
          </a:r>
          <a:endParaRPr lang="en-US" sz="1400" b="1" kern="1200" dirty="0"/>
        </a:p>
      </dsp:txBody>
      <dsp:txXfrm rot="-5400000">
        <a:off x="623219" y="888027"/>
        <a:ext cx="5011048" cy="694510"/>
      </dsp:txXfrm>
    </dsp:sp>
    <dsp:sp modelId="{E4C24D72-8F57-419A-99FB-2BA9D0BD5755}">
      <dsp:nvSpPr>
        <dsp:cNvPr id="0" name=""/>
        <dsp:cNvSpPr/>
      </dsp:nvSpPr>
      <dsp:spPr>
        <a:xfrm rot="5400000">
          <a:off x="-133546" y="1960743"/>
          <a:ext cx="890312" cy="62321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b="1" kern="1200"/>
            <a:t>3</a:t>
          </a:r>
          <a:endParaRPr lang="sr-Latn-RS" sz="1400" b="1" kern="1200" dirty="0"/>
        </a:p>
      </dsp:txBody>
      <dsp:txXfrm rot="-5400000">
        <a:off x="1" y="2138805"/>
        <a:ext cx="623218" cy="267094"/>
      </dsp:txXfrm>
    </dsp:sp>
    <dsp:sp modelId="{8090AE22-85A3-41B2-BC93-A2FB07FE4337}">
      <dsp:nvSpPr>
        <dsp:cNvPr id="0" name=""/>
        <dsp:cNvSpPr/>
      </dsp:nvSpPr>
      <dsp:spPr>
        <a:xfrm rot="5400000">
          <a:off x="2858385" y="-503738"/>
          <a:ext cx="578286" cy="50486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RS" sz="1400" b="1" kern="1200" dirty="0" smtClean="0">
              <a:effectLst/>
              <a:latin typeface="Times New Roman"/>
              <a:ea typeface="Calibri"/>
            </a:rPr>
            <a:t>Уређење површине јавне намене „Стара аутобуска станица“</a:t>
          </a:r>
          <a:endParaRPr lang="en-US" sz="1400" b="1" kern="1200" dirty="0"/>
        </a:p>
      </dsp:txBody>
      <dsp:txXfrm rot="-5400000">
        <a:off x="623219" y="1759658"/>
        <a:ext cx="5020389" cy="521826"/>
      </dsp:txXfrm>
    </dsp:sp>
    <dsp:sp modelId="{84391BA8-FBDD-4CF6-B172-140BB6375D6A}">
      <dsp:nvSpPr>
        <dsp:cNvPr id="0" name=""/>
        <dsp:cNvSpPr/>
      </dsp:nvSpPr>
      <dsp:spPr>
        <a:xfrm rot="5400000">
          <a:off x="-133546" y="2899368"/>
          <a:ext cx="890312" cy="62321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b="1" kern="1200" dirty="0"/>
            <a:t>4</a:t>
          </a:r>
          <a:endParaRPr lang="sr-Latn-RS" sz="1400" b="1" kern="1200" dirty="0"/>
        </a:p>
      </dsp:txBody>
      <dsp:txXfrm rot="-5400000">
        <a:off x="1" y="3077430"/>
        <a:ext cx="623218" cy="267094"/>
      </dsp:txXfrm>
    </dsp:sp>
    <dsp:sp modelId="{034A5BA3-58D7-4C54-B52B-4F20F69F3B77}">
      <dsp:nvSpPr>
        <dsp:cNvPr id="0" name=""/>
        <dsp:cNvSpPr/>
      </dsp:nvSpPr>
      <dsp:spPr>
        <a:xfrm rot="5400000">
          <a:off x="2733040" y="342298"/>
          <a:ext cx="828974" cy="50486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>
              <a:latin typeface="Times New Roman" pitchFamily="18" charset="0"/>
              <a:cs typeface="Times New Roman" pitchFamily="18" charset="0"/>
            </a:rPr>
            <a:t>Изградња објекта за контролисано управљање остацима животињског порекла</a:t>
          </a:r>
          <a:endParaRPr lang="en-US" sz="14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23218" y="2492588"/>
        <a:ext cx="5008152" cy="748040"/>
      </dsp:txXfrm>
    </dsp:sp>
    <dsp:sp modelId="{361CB7AE-7CC7-4D4B-BE59-1318E58E7024}">
      <dsp:nvSpPr>
        <dsp:cNvPr id="0" name=""/>
        <dsp:cNvSpPr/>
      </dsp:nvSpPr>
      <dsp:spPr>
        <a:xfrm rot="5400000">
          <a:off x="-133546" y="3712856"/>
          <a:ext cx="890312" cy="62321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b="1" kern="1200" dirty="0"/>
            <a:t>5</a:t>
          </a:r>
          <a:endParaRPr lang="sr-Latn-RS" sz="1400" b="1" kern="1200" dirty="0"/>
        </a:p>
      </dsp:txBody>
      <dsp:txXfrm rot="-5400000">
        <a:off x="1" y="3890918"/>
        <a:ext cx="623218" cy="267094"/>
      </dsp:txXfrm>
    </dsp:sp>
    <dsp:sp modelId="{0E0690B0-5A53-418B-B0A1-A40963F35D88}">
      <dsp:nvSpPr>
        <dsp:cNvPr id="0" name=""/>
        <dsp:cNvSpPr/>
      </dsp:nvSpPr>
      <dsp:spPr>
        <a:xfrm rot="5400000">
          <a:off x="2858176" y="1182158"/>
          <a:ext cx="578703" cy="50486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RS" sz="1400" b="1" kern="1200" smtClean="0">
              <a:latin typeface="Times New Roman" pitchFamily="18" charset="0"/>
              <a:cs typeface="Times New Roman" pitchFamily="18" charset="0"/>
            </a:rPr>
            <a:t>Енергетска санација објеката јавне намене</a:t>
          </a:r>
          <a:endParaRPr lang="sr-Latn-RS" sz="14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23218" y="3445366"/>
        <a:ext cx="5020369" cy="522203"/>
      </dsp:txXfrm>
    </dsp:sp>
    <dsp:sp modelId="{2E8C119C-BCF1-448E-B323-4A056D8AD60D}">
      <dsp:nvSpPr>
        <dsp:cNvPr id="0" name=""/>
        <dsp:cNvSpPr/>
      </dsp:nvSpPr>
      <dsp:spPr>
        <a:xfrm rot="5400000">
          <a:off x="-133546" y="4588433"/>
          <a:ext cx="890312" cy="62321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b="1" kern="1200" dirty="0"/>
            <a:t>6</a:t>
          </a:r>
          <a:endParaRPr lang="sr-Latn-RS" sz="1400" b="1" kern="1200" dirty="0"/>
        </a:p>
      </dsp:txBody>
      <dsp:txXfrm rot="-5400000">
        <a:off x="1" y="4766495"/>
        <a:ext cx="623218" cy="267094"/>
      </dsp:txXfrm>
    </dsp:sp>
    <dsp:sp modelId="{7665BB2A-B144-4AAF-BAC6-5F5EF9B023BC}">
      <dsp:nvSpPr>
        <dsp:cNvPr id="0" name=""/>
        <dsp:cNvSpPr/>
      </dsp:nvSpPr>
      <dsp:spPr>
        <a:xfrm rot="5400000">
          <a:off x="2796087" y="1970797"/>
          <a:ext cx="702881" cy="50486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RS" sz="1400" b="1" kern="1200" dirty="0" smtClean="0">
              <a:effectLst/>
              <a:latin typeface="Times New Roman" pitchFamily="18" charset="0"/>
              <a:cs typeface="Times New Roman" pitchFamily="18" charset="0"/>
            </a:rPr>
            <a:t>Престоница културе „Лесковачки павиљон културе“</a:t>
          </a:r>
          <a:endParaRPr lang="sr-Latn-RS" sz="14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23218" y="4177978"/>
        <a:ext cx="5014307" cy="634257"/>
      </dsp:txXfrm>
    </dsp:sp>
    <dsp:sp modelId="{CF0C3017-F7EC-45AC-8DFE-FBA5C8946C47}">
      <dsp:nvSpPr>
        <dsp:cNvPr id="0" name=""/>
        <dsp:cNvSpPr/>
      </dsp:nvSpPr>
      <dsp:spPr>
        <a:xfrm rot="5400000">
          <a:off x="-133546" y="5401922"/>
          <a:ext cx="890312" cy="62321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b="1" kern="1200" dirty="0"/>
            <a:t>7</a:t>
          </a:r>
          <a:endParaRPr lang="sr-Latn-RS" sz="1400" b="1" kern="1200" dirty="0"/>
        </a:p>
      </dsp:txBody>
      <dsp:txXfrm rot="-5400000">
        <a:off x="1" y="5579984"/>
        <a:ext cx="623218" cy="267094"/>
      </dsp:txXfrm>
    </dsp:sp>
    <dsp:sp modelId="{0D100FF6-27C2-41EF-A8E7-F4746D285CB4}">
      <dsp:nvSpPr>
        <dsp:cNvPr id="0" name=""/>
        <dsp:cNvSpPr/>
      </dsp:nvSpPr>
      <dsp:spPr>
        <a:xfrm rot="5400000">
          <a:off x="2878793" y="2817404"/>
          <a:ext cx="537470" cy="50486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RS" sz="1400" b="1" kern="1200" dirty="0" smtClean="0">
              <a:effectLst/>
              <a:latin typeface="Times New Roman" pitchFamily="18" charset="0"/>
              <a:cs typeface="Times New Roman" pitchFamily="18" charset="0"/>
            </a:rPr>
            <a:t>Изградња пијаце у улици Краља Петра Првог</a:t>
          </a:r>
          <a:endParaRPr lang="en-US" sz="1400" kern="1200" dirty="0"/>
        </a:p>
      </dsp:txBody>
      <dsp:txXfrm rot="-5400000">
        <a:off x="623219" y="5099216"/>
        <a:ext cx="5022382" cy="484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заглавље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13" tIns="46657" rIns="93313" bIns="4665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Чувар места за датум 2"/>
          <p:cNvSpPr>
            <a:spLocks noGrp="1"/>
          </p:cNvSpPr>
          <p:nvPr>
            <p:ph type="dt" idx="1"/>
          </p:nvPr>
        </p:nvSpPr>
        <p:spPr>
          <a:xfrm>
            <a:off x="3978133" y="0"/>
            <a:ext cx="3043343" cy="465455"/>
          </a:xfrm>
          <a:prstGeom prst="rect">
            <a:avLst/>
          </a:prstGeom>
        </p:spPr>
        <p:txBody>
          <a:bodyPr vert="horz" lIns="93313" tIns="46657" rIns="93313" bIns="46657" rtlCol="0"/>
          <a:lstStyle>
            <a:lvl1pPr algn="r">
              <a:defRPr sz="1200"/>
            </a:lvl1pPr>
          </a:lstStyle>
          <a:p>
            <a:fld id="{6C769887-D7E8-4CFD-A83C-342FB37F265E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Чувар места за слику на слајду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698500"/>
            <a:ext cx="504190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3" tIns="46657" rIns="93313" bIns="46657" rtlCol="0" anchor="ctr"/>
          <a:lstStyle/>
          <a:p>
            <a:endParaRPr lang="en-US"/>
          </a:p>
        </p:txBody>
      </p:sp>
      <p:sp>
        <p:nvSpPr>
          <p:cNvPr id="5" name="Чувар места за напомене 4"/>
          <p:cNvSpPr>
            <a:spLocks noGrp="1"/>
          </p:cNvSpPr>
          <p:nvPr>
            <p:ph type="body" sz="quarter" idx="3"/>
          </p:nvPr>
        </p:nvSpPr>
        <p:spPr>
          <a:xfrm>
            <a:off x="702310" y="4421824"/>
            <a:ext cx="5618480" cy="4189095"/>
          </a:xfrm>
          <a:prstGeom prst="rect">
            <a:avLst/>
          </a:prstGeom>
        </p:spPr>
        <p:txBody>
          <a:bodyPr vert="horz" lIns="93313" tIns="46657" rIns="93313" bIns="46657" rtlCol="0"/>
          <a:lstStyle/>
          <a:p>
            <a:pPr lvl="0"/>
            <a:r>
              <a:rPr lang="sr-Cyrl-CS" smtClean="0"/>
              <a:t>Уредите стил текста мастера</a:t>
            </a:r>
          </a:p>
          <a:p>
            <a:pPr lvl="1"/>
            <a:r>
              <a:rPr lang="sr-Cyrl-CS" smtClean="0"/>
              <a:t>Други ниво</a:t>
            </a:r>
          </a:p>
          <a:p>
            <a:pPr lvl="2"/>
            <a:r>
              <a:rPr lang="sr-Cyrl-CS" smtClean="0"/>
              <a:t>Трећи ниво</a:t>
            </a:r>
          </a:p>
          <a:p>
            <a:pPr lvl="3"/>
            <a:r>
              <a:rPr lang="sr-Cyrl-CS" smtClean="0"/>
              <a:t>Четврти ниво</a:t>
            </a:r>
          </a:p>
          <a:p>
            <a:pPr lvl="4"/>
            <a:r>
              <a:rPr lang="sr-Cyrl-CS" smtClean="0"/>
              <a:t>Пети ниво</a:t>
            </a:r>
            <a:endParaRPr lang="en-US"/>
          </a:p>
        </p:txBody>
      </p:sp>
      <p:sp>
        <p:nvSpPr>
          <p:cNvPr id="6" name="Чувар места за подножје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13" tIns="46657" rIns="93313" bIns="4665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Чувар места за број слајда 6"/>
          <p:cNvSpPr>
            <a:spLocks noGrp="1"/>
          </p:cNvSpPr>
          <p:nvPr>
            <p:ph type="sldNum" sz="quarter" idx="5"/>
          </p:nvPr>
        </p:nvSpPr>
        <p:spPr>
          <a:xfrm>
            <a:off x="3978133" y="8842029"/>
            <a:ext cx="3043343" cy="465455"/>
          </a:xfrm>
          <a:prstGeom prst="rect">
            <a:avLst/>
          </a:prstGeom>
        </p:spPr>
        <p:txBody>
          <a:bodyPr vert="horz" lIns="93313" tIns="46657" rIns="93313" bIns="46657" rtlCol="0" anchor="b"/>
          <a:lstStyle>
            <a:lvl1pPr algn="r">
              <a:defRPr sz="1200"/>
            </a:lvl1pPr>
          </a:lstStyle>
          <a:p>
            <a:fld id="{F537BA42-3344-454C-B704-924894678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015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слику на слајду 1"/>
          <p:cNvSpPr>
            <a:spLocks noGrp="1" noRot="1" noChangeAspect="1"/>
          </p:cNvSpPr>
          <p:nvPr>
            <p:ph type="sldImg"/>
          </p:nvPr>
        </p:nvSpPr>
        <p:spPr>
          <a:xfrm>
            <a:off x="990600" y="698500"/>
            <a:ext cx="5041900" cy="3490913"/>
          </a:xfrm>
        </p:spPr>
      </p:sp>
      <p:sp>
        <p:nvSpPr>
          <p:cNvPr id="3" name="Чувар места за напомене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Чувар места за број слај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7BA42-3344-454C-B704-924894678A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448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6"/>
            <a:ext cx="9906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4492" y="2404534"/>
            <a:ext cx="63106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4492" y="4050834"/>
            <a:ext cx="63106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829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770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5" y="2700868"/>
            <a:ext cx="6984793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080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0335" y="2160589"/>
            <a:ext cx="3399528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35600" y="2160590"/>
            <a:ext cx="3399528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28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043" y="2160983"/>
            <a:ext cx="340081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043" y="2737246"/>
            <a:ext cx="3400819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34311" y="2160983"/>
            <a:ext cx="340081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34312" y="2737246"/>
            <a:ext cx="3400814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576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4" y="609600"/>
            <a:ext cx="6984793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470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650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4" y="1498604"/>
            <a:ext cx="3131804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875" y="514924"/>
            <a:ext cx="3667252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0334" y="2777069"/>
            <a:ext cx="3131804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134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4" y="4800600"/>
            <a:ext cx="698479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0334" y="609600"/>
            <a:ext cx="6984793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0334" y="5367338"/>
            <a:ext cx="6984792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806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5" y="609600"/>
            <a:ext cx="6984793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470400"/>
            <a:ext cx="6984793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88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709" y="609600"/>
            <a:ext cx="657648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9988" y="3632200"/>
            <a:ext cx="586992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470400"/>
            <a:ext cx="6984793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40269" y="790378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25571" y="2886556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5973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5" y="1931988"/>
            <a:ext cx="6984793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1294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709" y="609600"/>
            <a:ext cx="657648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50332" y="4013200"/>
            <a:ext cx="6984794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40269" y="790378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25571" y="2886556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5096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212" y="609600"/>
            <a:ext cx="697791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50332" y="4013200"/>
            <a:ext cx="6984794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39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8692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3735" y="609600"/>
            <a:ext cx="1060104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0335" y="609600"/>
            <a:ext cx="5736372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401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6"/>
            <a:ext cx="9906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0334" y="609600"/>
            <a:ext cx="698479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4" y="2160590"/>
            <a:ext cx="6984793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54171" y="6041363"/>
            <a:ext cx="740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0334" y="6041363"/>
            <a:ext cx="51168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79914" y="6041363"/>
            <a:ext cx="555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65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7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6907" y="1390650"/>
            <a:ext cx="7121868" cy="352425"/>
          </a:xfrm>
        </p:spPr>
        <p:txBody>
          <a:bodyPr/>
          <a:lstStyle/>
          <a:p>
            <a:pPr algn="ctr"/>
            <a:r>
              <a:rPr lang="sr-Cyrl-RS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/>
            </a:r>
            <a:br>
              <a:rPr lang="sr-Cyrl-RS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</a:br>
            <a:r>
              <a:rPr lang="sr-Cyrl-RS" sz="4400" b="1" dirty="0" smtClean="0">
                <a:solidFill>
                  <a:srgbClr val="2E83C3">
                    <a:lumMod val="50000"/>
                  </a:srgbClr>
                </a:solidFill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ГРАД ЛЕСКОВАЦ</a:t>
            </a:r>
            <a:r>
              <a:rPr lang="sr-Latn-RS" sz="4400" b="1" dirty="0">
                <a:solidFill>
                  <a:srgbClr val="2E83C3">
                    <a:lumMod val="50000"/>
                  </a:srgbClr>
                </a:solidFill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/>
            </a:r>
            <a:br>
              <a:rPr lang="sr-Latn-RS" sz="4400" b="1" dirty="0">
                <a:solidFill>
                  <a:srgbClr val="2E83C3">
                    <a:lumMod val="50000"/>
                  </a:srgbClr>
                </a:solidFill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</a:br>
            <a:r>
              <a:rPr lang="sr-Latn-RS" sz="4400" b="1" dirty="0" smtClean="0">
                <a:solidFill>
                  <a:srgbClr val="2E83C3">
                    <a:lumMod val="50000"/>
                  </a:srgbClr>
                </a:solidFill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___________________</a:t>
            </a:r>
            <a:r>
              <a:rPr lang="sr-Cyrl-RS" sz="4400" b="1" dirty="0" smtClean="0">
                <a:solidFill>
                  <a:srgbClr val="2E83C3">
                    <a:lumMod val="50000"/>
                  </a:srgbClr>
                </a:solidFill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 </a:t>
            </a:r>
            <a:endParaRPr lang="en-US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MS UI Gothic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1060" y="2056698"/>
            <a:ext cx="7322465" cy="1991533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sr-Cyrl-RS" sz="4400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ГРАЂАНСКИ ВОДИЧ КРОЗ </a:t>
            </a:r>
            <a:r>
              <a:rPr lang="sr-Cyrl-RS" sz="44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НАЦРТ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 </a:t>
            </a:r>
            <a:r>
              <a:rPr lang="sr-Cyrl-RS" sz="44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ОДЛУКЕ </a:t>
            </a:r>
            <a:r>
              <a:rPr lang="sr-Cyrl-RS" sz="4400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О БУЏЕТУ </a:t>
            </a:r>
            <a:r>
              <a:rPr lang="sr-Cyrl-RS" sz="44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за 202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7</a:t>
            </a:r>
            <a:r>
              <a:rPr lang="sr-Cyrl-RS" sz="44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. </a:t>
            </a:r>
            <a:r>
              <a:rPr lang="sr-Cyrl-RS" sz="4400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годину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Book Antiqua"/>
              </a:rPr>
              <a:t/>
            </a:r>
            <a:br>
              <a:rPr lang="en-US" sz="3600" dirty="0">
                <a:solidFill>
                  <a:schemeClr val="accent2">
                    <a:lumMod val="50000"/>
                  </a:schemeClr>
                </a:solidFill>
                <a:latin typeface="Book Antiqua"/>
              </a:rPr>
            </a:br>
            <a:endParaRPr lang="en-US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758" y="3610506"/>
            <a:ext cx="2779233" cy="28715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24075" y="6482060"/>
            <a:ext cx="5269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Грађански водич кроз одлуку о буџету 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</a:t>
            </a:r>
            <a:r>
              <a:rPr lang="en-U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Лесковац</a:t>
            </a:r>
            <a:r>
              <a:rPr lang="en-U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за 202</a:t>
            </a:r>
            <a:r>
              <a:rPr lang="en-U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1400" i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18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100000">
              <a:schemeClr val="accent2">
                <a:lumMod val="0"/>
                <a:lumOff val="100000"/>
              </a:schemeClr>
            </a:gs>
            <a:gs pos="7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6991" y="190959"/>
            <a:ext cx="6984793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5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</a:t>
            </a:r>
            <a:r>
              <a:rPr lang="sr-Cyrl-RS" sz="5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5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ЛЕСКОВАЦ </a:t>
            </a:r>
            <a:r>
              <a:rPr lang="sr-Cyrl-RS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sr-Cyrl-RS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sr-Cyrl-RS" dirty="0" smtClean="0">
                <a:solidFill>
                  <a:schemeClr val="accent1">
                    <a:lumMod val="50000"/>
                  </a:schemeClr>
                </a:solidFill>
              </a:rPr>
              <a:t>_______________________________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534" y="4290595"/>
            <a:ext cx="2613823" cy="214735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817"/>
            <a:ext cx="9582668" cy="396308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653" y="4388972"/>
            <a:ext cx="2378226" cy="195060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61" y="4367678"/>
            <a:ext cx="2210278" cy="19718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32583" y="6550223"/>
            <a:ext cx="58769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Грађански водич кроз одлуку о буџету 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</a:t>
            </a:r>
            <a:r>
              <a:rPr lang="en-U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Лесковац</a:t>
            </a:r>
            <a:r>
              <a:rPr lang="en-U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за 2027.</a:t>
            </a:r>
            <a:endParaRPr lang="sr-Latn-RS" sz="1400" i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01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261137" y="-5418"/>
            <a:ext cx="4922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Cyrl-R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E83C3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Садржај: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1948" y="579357"/>
            <a:ext cx="822007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ts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r-Cyrl-RS" sz="2200" b="1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Увод</a:t>
            </a:r>
          </a:p>
          <a:p>
            <a:pPr marL="342900" lvl="0" indent="-342900">
              <a:spcBef>
                <a:spcPts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r-Cyrl-RS" sz="2200" b="1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Ко се финансира из буџета?</a:t>
            </a:r>
          </a:p>
          <a:p>
            <a:pPr marL="342900" lvl="0" indent="-342900">
              <a:spcBef>
                <a:spcPts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r-Cyrl-RS" sz="2200" b="1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Како настаје буџет града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Book Antiqua"/>
              </a:rPr>
              <a:t>?</a:t>
            </a:r>
            <a:endParaRPr lang="sr-Cyrl-RS" sz="2200" b="1" dirty="0">
              <a:solidFill>
                <a:schemeClr val="accent2">
                  <a:lumMod val="50000"/>
                </a:schemeClr>
              </a:solidFill>
              <a:latin typeface="Times New Roman"/>
            </a:endParaRPr>
          </a:p>
          <a:p>
            <a:pPr marL="800100" lvl="1" indent="-342900">
              <a:spcBef>
                <a:spcPts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r-Latn-RS" sz="2200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 </a:t>
            </a:r>
            <a:r>
              <a:rPr lang="sr-Cyrl-RS" sz="2200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Појам буџета</a:t>
            </a:r>
          </a:p>
          <a:p>
            <a:pPr marL="800100" lvl="1" indent="-342900">
              <a:spcBef>
                <a:spcPts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r-Cyrl-RS" sz="2200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Ко учествује у буџетском процесу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latin typeface="Book Antiqua"/>
              </a:rPr>
              <a:t>?</a:t>
            </a:r>
            <a:endParaRPr lang="sr-Cyrl-RS" sz="2200" dirty="0">
              <a:solidFill>
                <a:schemeClr val="accent2">
                  <a:lumMod val="50000"/>
                </a:schemeClr>
              </a:solidFill>
              <a:latin typeface="Times New Roman"/>
            </a:endParaRPr>
          </a:p>
          <a:p>
            <a:pPr marL="800100" lvl="1" indent="-342900">
              <a:spcBef>
                <a:spcPts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r-Cyrl-RS" sz="2200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На основу чега се доноси буџет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  <a:latin typeface="Book Antiqua"/>
              </a:rPr>
              <a:t>?</a:t>
            </a:r>
            <a:endParaRPr lang="sr-Cyrl-RS" sz="2200" dirty="0">
              <a:solidFill>
                <a:schemeClr val="accent2">
                  <a:lumMod val="50000"/>
                </a:schemeClr>
              </a:solidFill>
              <a:latin typeface="Times New Roman"/>
            </a:endParaRPr>
          </a:p>
          <a:p>
            <a:pPr marL="342900" lvl="0" indent="-342900">
              <a:spcBef>
                <a:spcPts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r-Cyrl-RS" sz="2200" b="1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Како се пуни градска каса?</a:t>
            </a:r>
          </a:p>
          <a:p>
            <a:pPr marL="800100" lvl="1" indent="-342900">
              <a:spcBef>
                <a:spcPts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r-Cyrl-RS" sz="2200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Шта су приходи и примања буџета?</a:t>
            </a:r>
          </a:p>
          <a:p>
            <a:pPr marL="800100" lvl="1" indent="-342900">
              <a:spcBef>
                <a:spcPts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r-Cyrl-RS" sz="2200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Структура планираних прихода и примања за </a:t>
            </a:r>
            <a:r>
              <a:rPr lang="sr-Cyrl-RS" sz="22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2027. </a:t>
            </a:r>
            <a:r>
              <a:rPr lang="sr-Cyrl-RS" sz="2200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годину</a:t>
            </a:r>
            <a:endParaRPr lang="en-US" sz="2200" dirty="0">
              <a:solidFill>
                <a:schemeClr val="accent2">
                  <a:lumMod val="50000"/>
                </a:schemeClr>
              </a:solidFill>
              <a:latin typeface="Book Antiqua"/>
            </a:endParaRPr>
          </a:p>
          <a:p>
            <a:pPr marL="800100" lvl="1" indent="-342900">
              <a:spcBef>
                <a:spcPts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r-Cyrl-RS" sz="2200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Шта се променило у односу на </a:t>
            </a:r>
            <a:r>
              <a:rPr lang="sr-Cyrl-RS" sz="22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2026. </a:t>
            </a:r>
            <a:r>
              <a:rPr lang="sr-Cyrl-RS" sz="2200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годину?</a:t>
            </a:r>
          </a:p>
          <a:p>
            <a:pPr marL="342900" lvl="0" indent="-342900">
              <a:spcBef>
                <a:spcPts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r-Cyrl-RS" sz="2200" b="1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На шта се троше јавна средства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Book Antiqua"/>
              </a:rPr>
              <a:t>?</a:t>
            </a:r>
            <a:endParaRPr lang="sr-Cyrl-RS" sz="2200" b="1" dirty="0">
              <a:solidFill>
                <a:schemeClr val="accent2">
                  <a:lumMod val="50000"/>
                </a:schemeClr>
              </a:solidFill>
              <a:latin typeface="Times New Roman"/>
            </a:endParaRPr>
          </a:p>
          <a:p>
            <a:pPr marL="800100" lvl="1" indent="-342900">
              <a:spcBef>
                <a:spcPts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Шта су расходи и издаци буџета?</a:t>
            </a:r>
            <a:endParaRPr lang="sr-Cyrl-RS" sz="2200" dirty="0">
              <a:solidFill>
                <a:schemeClr val="accent2">
                  <a:lumMod val="50000"/>
                </a:schemeClr>
              </a:solidFill>
              <a:latin typeface="Times New Roman"/>
            </a:endParaRPr>
          </a:p>
          <a:p>
            <a:pPr marL="800100" lvl="1" indent="-342900">
              <a:spcBef>
                <a:spcPts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r-Cyrl-RS" sz="2200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Структура планираних расхода и издатака за </a:t>
            </a:r>
            <a:r>
              <a:rPr lang="sr-Cyrl-RS" sz="22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2027. </a:t>
            </a:r>
            <a:r>
              <a:rPr lang="sr-Cyrl-RS" sz="2200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годину</a:t>
            </a:r>
          </a:p>
          <a:p>
            <a:pPr marL="800100" lvl="1" indent="-342900">
              <a:spcBef>
                <a:spcPts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r-Cyrl-RS" sz="2200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Шта се променило у односу на </a:t>
            </a:r>
            <a:r>
              <a:rPr lang="sr-Cyrl-RS" sz="22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2026. </a:t>
            </a:r>
            <a:r>
              <a:rPr lang="sr-Cyrl-RS" sz="2200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годину?</a:t>
            </a:r>
          </a:p>
          <a:p>
            <a:pPr marL="800100" lvl="1" indent="-342900">
              <a:spcBef>
                <a:spcPts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r-Cyrl-RS" sz="2200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Расходи буџета по програмима</a:t>
            </a:r>
          </a:p>
          <a:p>
            <a:pPr marL="800100" lvl="1" indent="-342900">
              <a:spcBef>
                <a:spcPts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r-Cyrl-RS" sz="2200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Расходи буџета расподељени по директним и индиректним буџетским корисницима</a:t>
            </a:r>
          </a:p>
          <a:p>
            <a:pPr marL="800100" lvl="1" indent="-342900">
              <a:spcBef>
                <a:spcPts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r-Cyrl-RS" sz="2200" dirty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Најважнији капитални пројекти</a:t>
            </a:r>
          </a:p>
        </p:txBody>
      </p:sp>
    </p:spTree>
    <p:extLst>
      <p:ext uri="{BB962C8B-B14F-4D97-AF65-F5344CB8AC3E}">
        <p14:creationId xmlns:p14="http://schemas.microsoft.com/office/powerpoint/2010/main" val="22456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891" y="503206"/>
            <a:ext cx="2363441" cy="322106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7" name="Okvir za tekst 6"/>
          <p:cNvSpPr txBox="1"/>
          <p:nvPr/>
        </p:nvSpPr>
        <p:spPr>
          <a:xfrm>
            <a:off x="7510082" y="3793704"/>
            <a:ext cx="2237894" cy="958468"/>
          </a:xfrm>
          <a:prstGeom prst="rect">
            <a:avLst/>
          </a:prstGeom>
          <a:noFill/>
        </p:spPr>
        <p:txBody>
          <a:bodyPr wrap="square" tIns="72000" bIns="0" rtlCol="0">
            <a:normAutofit/>
          </a:bodyPr>
          <a:lstStyle/>
          <a:p>
            <a:pPr lvl="0">
              <a:buClr>
                <a:srgbClr val="0BD0D9"/>
              </a:buClr>
              <a:buSzPct val="95000"/>
            </a:pPr>
            <a:r>
              <a:rPr lang="sr-Cyrl-RS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 сци. мед. </a:t>
            </a:r>
            <a:r>
              <a:rPr lang="sr-Cyrl-RS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Горан Цветановић</a:t>
            </a:r>
            <a:endParaRPr lang="sr-Latn-RS" sz="1400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0BD0D9"/>
              </a:buClr>
              <a:buSzPct val="95000"/>
            </a:pPr>
            <a:endParaRPr lang="sr-Latn-RS" sz="1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0BD0D9"/>
              </a:buClr>
              <a:buSzPct val="95000"/>
            </a:pPr>
            <a:r>
              <a:rPr lang="sr-Cyrl-RS" sz="1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Градоначелник</a:t>
            </a:r>
            <a:endParaRPr lang="sr-Latn-RS" sz="1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kvir za tekst 7"/>
          <p:cNvSpPr txBox="1"/>
          <p:nvPr/>
        </p:nvSpPr>
        <p:spPr>
          <a:xfrm>
            <a:off x="2475209" y="6550223"/>
            <a:ext cx="6046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Грађански водич кроз одлуку о буџету град</a:t>
            </a: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Лесковац</a:t>
            </a:r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2027</a:t>
            </a:r>
            <a:endParaRPr lang="sr-Latn-RS" sz="14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4775" y="103286"/>
            <a:ext cx="7253116" cy="695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0"/>
              </a:spcBef>
              <a:buClrTx/>
              <a:buSzTx/>
            </a:pPr>
            <a:r>
              <a:rPr lang="sr-Cyrl-RS" sz="16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Драги суграђани и суграђанке,</a:t>
            </a:r>
            <a:endParaRPr lang="sr-Latn-RS" sz="1600" b="1" i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spcBef>
                <a:spcPts val="0"/>
              </a:spcBef>
              <a:buClrTx/>
              <a:buSzTx/>
            </a:pPr>
            <a:endParaRPr lang="sr-Cyrl-RS" sz="1600" b="1" i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ClrTx/>
              <a:buSzTx/>
            </a:pPr>
            <a:r>
              <a:rPr lang="sr-Latn-R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sr-Cyrl-R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Публикација пред вама је Грађански водич кроз буџет града Лесковца.</a:t>
            </a:r>
            <a:endParaRPr lang="sr-Latn-RS" sz="1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  <a:buClrTx/>
              <a:buSzTx/>
            </a:pPr>
            <a:endParaRPr lang="en-US" sz="1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spcBef>
                <a:spcPts val="0"/>
              </a:spcBef>
              <a:buClrTx/>
              <a:buSzTx/>
            </a:pPr>
            <a:r>
              <a:rPr lang="sr-Cyrl-R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Основна сврха овог документа  је да вам пружимо најважније информације о планираном буџету за </a:t>
            </a:r>
            <a:r>
              <a:rPr lang="sr-Cyrl-RS" sz="1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2027. </a:t>
            </a:r>
            <a:r>
              <a:rPr lang="sr-Cyrl-R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годину,  као и о околностима и одлукама којима смо се водили приликом његовог састављања.</a:t>
            </a:r>
          </a:p>
          <a:p>
            <a:pPr lvl="0" algn="just">
              <a:spcBef>
                <a:spcPts val="0"/>
              </a:spcBef>
              <a:buClrTx/>
              <a:buSzTx/>
            </a:pPr>
            <a:r>
              <a:rPr lang="sr-Cyrl-R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lvl="0" algn="just">
              <a:spcBef>
                <a:spcPts val="0"/>
              </a:spcBef>
              <a:buClrTx/>
              <a:buSzTx/>
            </a:pPr>
            <a:r>
              <a:rPr lang="sr-Cyrl-R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Грађански буџет представља сажет и јасан приказ Одлуке о буџету града</a:t>
            </a:r>
            <a:r>
              <a:rPr lang="sr-Latn-R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Лесковца за </a:t>
            </a:r>
            <a:r>
              <a:rPr lang="sr-Cyrl-RS" sz="1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2027. </a:t>
            </a:r>
            <a:r>
              <a:rPr lang="sr-Cyrl-R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годину, која је по својој форми веома обимна и тешка за разумевање због специфичних појмова и класификација које је чине. </a:t>
            </a:r>
          </a:p>
          <a:p>
            <a:pPr lvl="0">
              <a:spcBef>
                <a:spcPts val="0"/>
              </a:spcBef>
              <a:buClrTx/>
              <a:buSzTx/>
            </a:pPr>
            <a:r>
              <a:rPr lang="sr-Cyrl-R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lvl="0" algn="just">
              <a:spcBef>
                <a:spcPts val="0"/>
              </a:spcBef>
              <a:buClrTx/>
              <a:buSzTx/>
            </a:pPr>
            <a:r>
              <a:rPr lang="sr-Cyrl-R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Наша је обавеза да грађанима на једноставан и разумљив начин пружимо све расположиве информације о прикупљању и трошењу тог новца</a:t>
            </a:r>
            <a:r>
              <a:rPr lang="sr-Latn-R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r-Cyrl-R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обзиром да се део буџетских средстава прикупља кроз наплату пореза. </a:t>
            </a:r>
          </a:p>
          <a:p>
            <a:pPr lvl="0" algn="just">
              <a:spcBef>
                <a:spcPts val="0"/>
              </a:spcBef>
              <a:buClrTx/>
              <a:buSzTx/>
            </a:pPr>
            <a:endParaRPr lang="sr-Cyrl-RS" sz="1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r-Cyrl-R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sr-Cyrl-R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Иако је немогуће објаснити целокупан буџет у овако краткој форми, искрено се надамо да ћемо на овај начин успети да вас информишемо о начину прикупљања јавних средстава и остваривања прихода и примања буџета града, као и о начину планирања, расподеле и трошења буџетских средстава. </a:t>
            </a:r>
            <a:endParaRPr lang="sr-Latn-RS" sz="1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r-Latn-R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	</a:t>
            </a:r>
            <a:r>
              <a:rPr lang="sr-Cyrl-R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Кроз овај транспарентан приступ настојимо да унапредимо разумевање и интересовање наших суграђана за локалне финансије, а у перспективи очекујемо и сарадњу локалне самоуправе и житеља Лесковца у заједничком постављању циљева, дефинисању приоритета и планирању развоја нашег града.</a:t>
            </a:r>
            <a:endParaRPr lang="sr-Latn-RS" sz="1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7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8300">
              <a:srgbClr val="F7FCFE"/>
            </a:gs>
            <a:gs pos="100000">
              <a:schemeClr val="accent1">
                <a:lumMod val="5000"/>
                <a:lumOff val="95000"/>
              </a:schemeClr>
            </a:gs>
            <a:gs pos="75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01555" y="716869"/>
            <a:ext cx="7849461" cy="638078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dirty="0"/>
              <a:t/>
            </a:r>
            <a:br>
              <a:rPr lang="sr-Cyrl-RS" dirty="0"/>
            </a:br>
            <a:r>
              <a:rPr lang="sr-Cyrl-RS" dirty="0" smtClean="0"/>
              <a:t> </a:t>
            </a:r>
            <a:endParaRPr lang="sr-Latn-RS" dirty="0"/>
          </a:p>
        </p:txBody>
      </p:sp>
      <p:sp>
        <p:nvSpPr>
          <p:cNvPr id="11" name="Okvir za tekst 10"/>
          <p:cNvSpPr txBox="1"/>
          <p:nvPr/>
        </p:nvSpPr>
        <p:spPr>
          <a:xfrm>
            <a:off x="4579495" y="2908093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sr-Latn-RS" dirty="0"/>
          </a:p>
        </p:txBody>
      </p:sp>
      <p:sp>
        <p:nvSpPr>
          <p:cNvPr id="25" name="Okvir za tekst 24"/>
          <p:cNvSpPr txBox="1"/>
          <p:nvPr/>
        </p:nvSpPr>
        <p:spPr>
          <a:xfrm>
            <a:off x="7908152" y="3766860"/>
            <a:ext cx="15856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sr-Cyrl-R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2138537" y="6498077"/>
            <a:ext cx="50718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Грађански водич кроз одлуку о буџету град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Лесковац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2027.</a:t>
            </a:r>
            <a:endParaRPr lang="sr-Latn-RS" sz="1400" i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Pentagon 3"/>
          <p:cNvSpPr/>
          <p:nvPr/>
        </p:nvSpPr>
        <p:spPr>
          <a:xfrm>
            <a:off x="0" y="109736"/>
            <a:ext cx="6588086" cy="774570"/>
          </a:xfrm>
          <a:prstGeom prst="homePlat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5" name="TextBox 4"/>
          <p:cNvSpPr txBox="1"/>
          <p:nvPr/>
        </p:nvSpPr>
        <p:spPr>
          <a:xfrm>
            <a:off x="208188" y="22965"/>
            <a:ext cx="51766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 се финансира </a:t>
            </a:r>
            <a:r>
              <a:rPr lang="sr-Cyrl-RS" sz="3200" dirty="0" smtClean="0">
                <a:solidFill>
                  <a:schemeClr val="bg1"/>
                </a:solidFill>
              </a:rPr>
              <a:t>из буџета?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3514" y="480329"/>
            <a:ext cx="2228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>
                <a:solidFill>
                  <a:schemeClr val="bg1"/>
                </a:solidFill>
              </a:rPr>
              <a:t>_______________</a:t>
            </a:r>
            <a:endParaRPr lang="sr-Latn-RS" b="1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36275" y="1300044"/>
            <a:ext cx="4000968" cy="2368627"/>
          </a:xfrm>
          <a:prstGeom prst="roundRect">
            <a:avLst/>
          </a:prstGeom>
          <a:noFill/>
          <a:ln w="9525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9" name="Rounded Rectangle 8"/>
          <p:cNvSpPr/>
          <p:nvPr/>
        </p:nvSpPr>
        <p:spPr>
          <a:xfrm>
            <a:off x="208187" y="3910989"/>
            <a:ext cx="4029055" cy="2500829"/>
          </a:xfrm>
          <a:prstGeom prst="roundRect">
            <a:avLst/>
          </a:prstGeom>
          <a:noFill/>
          <a:ln w="9525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3" name="Rounded Rectangle 12"/>
          <p:cNvSpPr/>
          <p:nvPr/>
        </p:nvSpPr>
        <p:spPr>
          <a:xfrm>
            <a:off x="4991101" y="1429412"/>
            <a:ext cx="3924300" cy="4621517"/>
          </a:xfrm>
          <a:prstGeom prst="roundRect">
            <a:avLst/>
          </a:prstGeom>
          <a:noFill/>
          <a:ln w="9525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1" name="Rounded Rectangle 30"/>
          <p:cNvSpPr/>
          <p:nvPr/>
        </p:nvSpPr>
        <p:spPr>
          <a:xfrm>
            <a:off x="236275" y="1293189"/>
            <a:ext cx="4000967" cy="532405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2" name="TextBox 31"/>
          <p:cNvSpPr txBox="1"/>
          <p:nvPr/>
        </p:nvSpPr>
        <p:spPr>
          <a:xfrm>
            <a:off x="1279578" y="1236298"/>
            <a:ext cx="3385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>
                <a:solidFill>
                  <a:schemeClr val="bg1"/>
                </a:solidFill>
              </a:rPr>
              <a:t>Директни корисници </a:t>
            </a:r>
          </a:p>
          <a:p>
            <a:r>
              <a:rPr lang="sr-Cyrl-RS" dirty="0" smtClean="0">
                <a:solidFill>
                  <a:schemeClr val="bg1"/>
                </a:solidFill>
              </a:rPr>
              <a:t>Буџетских средстава </a:t>
            </a:r>
            <a:endParaRPr lang="sr-Latn-RS" dirty="0">
              <a:solidFill>
                <a:schemeClr val="bg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208187" y="3910988"/>
            <a:ext cx="4029054" cy="616946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6" name="Rounded Rectangle 35"/>
          <p:cNvSpPr/>
          <p:nvPr/>
        </p:nvSpPr>
        <p:spPr>
          <a:xfrm>
            <a:off x="5080612" y="1384918"/>
            <a:ext cx="3869398" cy="967668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7" name="TextBox 36"/>
          <p:cNvSpPr txBox="1"/>
          <p:nvPr/>
        </p:nvSpPr>
        <p:spPr>
          <a:xfrm>
            <a:off x="474414" y="3968023"/>
            <a:ext cx="3328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>
                <a:solidFill>
                  <a:schemeClr val="bg1"/>
                </a:solidFill>
              </a:rPr>
              <a:t>Остали корисници јавних средстава </a:t>
            </a:r>
            <a:endParaRPr lang="sr-Latn-RS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653496" y="1429256"/>
            <a:ext cx="25233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>
                <a:solidFill>
                  <a:schemeClr val="bg1"/>
                </a:solidFill>
              </a:rPr>
              <a:t>Индиректни корисници </a:t>
            </a:r>
          </a:p>
          <a:p>
            <a:pPr algn="ctr"/>
            <a:r>
              <a:rPr lang="sr-Cyrl-RS" dirty="0" smtClean="0">
                <a:solidFill>
                  <a:schemeClr val="bg1"/>
                </a:solidFill>
              </a:rPr>
              <a:t>Буџетских средстава </a:t>
            </a:r>
            <a:endParaRPr lang="sr-Latn-RS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92954" y="1967355"/>
            <a:ext cx="369116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Скупштина града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Градоначелник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Градско веће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Градско правобранилаштво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Градска управа </a:t>
            </a:r>
          </a:p>
          <a:p>
            <a:endParaRPr lang="sr-Latn-RS" dirty="0"/>
          </a:p>
        </p:txBody>
      </p:sp>
      <p:sp>
        <p:nvSpPr>
          <p:cNvPr id="40" name="TextBox 39"/>
          <p:cNvSpPr txBox="1"/>
          <p:nvPr/>
        </p:nvSpPr>
        <p:spPr>
          <a:xfrm>
            <a:off x="292954" y="4690731"/>
            <a:ext cx="357396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Образовне институције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Здравствене институције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Социјалне институције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Непрофитне организације </a:t>
            </a:r>
          </a:p>
          <a:p>
            <a:endParaRPr lang="sr-Latn-RS" dirty="0"/>
          </a:p>
        </p:txBody>
      </p:sp>
      <p:sp>
        <p:nvSpPr>
          <p:cNvPr id="41" name="TextBox 40"/>
          <p:cNvSpPr txBox="1"/>
          <p:nvPr/>
        </p:nvSpPr>
        <p:spPr>
          <a:xfrm>
            <a:off x="5299113" y="2357610"/>
            <a:ext cx="348201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 позориште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Народна библиотека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 музеј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Лесковачки културни центар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Историјски архив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Домови културе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Предшколска установа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Туристичка организаци Лесковац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Центар за стручно усавршавање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Установа за спосрт СРЦ Дубочица </a:t>
            </a:r>
            <a:endParaRPr lang="sr-Latn-RS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35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399345" y="118711"/>
            <a:ext cx="6573219" cy="1298175"/>
          </a:xfrm>
        </p:spPr>
        <p:txBody>
          <a:bodyPr>
            <a:normAutofit/>
          </a:bodyPr>
          <a:lstStyle/>
          <a:p>
            <a:pPr algn="ctr"/>
            <a:r>
              <a:rPr lang="sr-Cyrl-RS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 НАСТАЈЕ БУЏЕТ ГРАДА ? </a:t>
            </a:r>
            <a:endParaRPr lang="sr-Latn-RS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232731" y="1046601"/>
            <a:ext cx="8757617" cy="494601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sr-Cyrl-RS" b="1" kern="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БУЏЕТ </a:t>
            </a:r>
            <a:r>
              <a:rPr lang="sr-Cyrl-RS" kern="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града је правни документ који утврђује план прихода и примања и расхода и издатака града за буџетску, односно календарску годину.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kern="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sr-Cyrl-RS" kern="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значи да овај документ представља предвиђање колико ће се новца од грађана и привреде у току једне године прикупити и на који начин ће се тај новац трошити.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kern="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sr-Cyrl-RS" kern="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градског буџета се током године плаћају све обавезе локалне самоуправе. Исто тако у буџет се сливају приходи из којих се подмирују те обавезе.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kern="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sr-Cyrl-RS" kern="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Градоначелник и локална управа спроводе градску политику, а главна полуга те политике и развоја је управо буџет града.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kern="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sr-Cyrl-RS" kern="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Приликом дефинисања овог, за град Лесковац</a:t>
            </a:r>
            <a:r>
              <a:rPr lang="sr-Latn-RS" kern="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kern="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најважнијег документа, руководе се законским оквиром и прописима, стратешким приоритетима развоја и другим елементима.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kern="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sr-Cyrl-RS" kern="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Реалност је таква да постоје велике разлике између жеља и могућности, тако да креирање буџета подразумева утврђивање приоритета и прављење компромиса.</a:t>
            </a:r>
            <a:endParaRPr lang="en-US" kern="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r-Latn-RS" sz="1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kvir za tekst 5"/>
          <p:cNvSpPr txBox="1"/>
          <p:nvPr/>
        </p:nvSpPr>
        <p:spPr>
          <a:xfrm>
            <a:off x="2326332" y="6546450"/>
            <a:ext cx="5522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Грађански водич кроз одлуку о буџету 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</a:t>
            </a:r>
            <a:r>
              <a:rPr lang="en-U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Лесковац</a:t>
            </a:r>
            <a:r>
              <a:rPr lang="en-U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2027</a:t>
            </a:r>
            <a:endParaRPr lang="sr-Latn-RS" sz="1400" i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3990" y="770445"/>
            <a:ext cx="9354009" cy="5750805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sr-Latn-RS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41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468003104"/>
              </p:ext>
            </p:extLst>
          </p:nvPr>
        </p:nvGraphicFramePr>
        <p:xfrm>
          <a:off x="1202216" y="383647"/>
          <a:ext cx="6713060" cy="5785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791683368"/>
              </p:ext>
            </p:extLst>
          </p:nvPr>
        </p:nvGraphicFramePr>
        <p:xfrm>
          <a:off x="2890245" y="4862009"/>
          <a:ext cx="6604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05075" y="6537722"/>
            <a:ext cx="50786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Грађански водич кроз одлуку о буџету град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Лесковац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2027.</a:t>
            </a:r>
            <a:endParaRPr lang="sr-Latn-RS" sz="1400" i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02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98129867"/>
              </p:ext>
            </p:extLst>
          </p:nvPr>
        </p:nvGraphicFramePr>
        <p:xfrm>
          <a:off x="609600" y="84439"/>
          <a:ext cx="8435369" cy="6398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438401" y="6550223"/>
            <a:ext cx="5324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Грађански водич кроз одлуку о буџету град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Лесковац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2027.</a:t>
            </a:r>
            <a:endParaRPr lang="sr-Latn-RS" sz="1400" i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07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2CDDC93-D5AD-48B0-BB79-531CB4017395}"/>
              </a:ext>
            </a:extLst>
          </p:cNvPr>
          <p:cNvSpPr txBox="1">
            <a:spLocks/>
          </p:cNvSpPr>
          <p:nvPr/>
        </p:nvSpPr>
        <p:spPr>
          <a:xfrm>
            <a:off x="1030924" y="-217689"/>
            <a:ext cx="6686550" cy="980501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sr-Cyrl-RS" sz="40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Како се пуни градска каса?</a:t>
            </a:r>
            <a:endParaRPr lang="sr-Latn-RS" sz="4000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CDE529B-766F-4481-821E-386F21BF3AC4}"/>
              </a:ext>
            </a:extLst>
          </p:cNvPr>
          <p:cNvSpPr txBox="1">
            <a:spLocks/>
          </p:cNvSpPr>
          <p:nvPr/>
        </p:nvSpPr>
        <p:spPr>
          <a:xfrm>
            <a:off x="591689" y="648475"/>
            <a:ext cx="7071452" cy="559177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>
              <a:buClr>
                <a:sysClr val="window" lastClr="FFFFFF">
                  <a:shade val="95000"/>
                </a:sysClr>
              </a:buClr>
              <a:buNone/>
              <a:defRPr/>
            </a:pPr>
            <a:r>
              <a:rPr lang="sr-Cyrl-RS" sz="18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Укупни </a:t>
            </a:r>
            <a:r>
              <a:rPr lang="sr-Cyrl-RS" sz="18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јавни приходи и примања </a:t>
            </a:r>
            <a:r>
              <a:rPr lang="sr-Cyrl-RS" sz="18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града</a:t>
            </a:r>
            <a:r>
              <a:rPr lang="sr-Latn-RS" sz="18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 </a:t>
            </a:r>
            <a:r>
              <a:rPr lang="sr-Cyrl-RS" sz="18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Лесковца за </a:t>
            </a:r>
            <a:r>
              <a:rPr lang="sr-Cyrl-RS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202</a:t>
            </a:r>
            <a:r>
              <a:rPr lang="sr-Latn-RS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7</a:t>
            </a:r>
            <a:r>
              <a:rPr lang="sr-Cyrl-RS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18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годину износе</a:t>
            </a:r>
          </a:p>
          <a:p>
            <a:pPr algn="just">
              <a:buClr>
                <a:sysClr val="window" lastClr="FFFFFF">
                  <a:shade val="95000"/>
                </a:sysClr>
              </a:buClr>
              <a:defRPr/>
            </a:pPr>
            <a:endParaRPr lang="sr-Cyrl-RS" sz="1600" dirty="0">
              <a:solidFill>
                <a:sysClr val="window" lastClr="FFFFFF"/>
              </a:solidFill>
              <a:latin typeface="+mj-lt"/>
            </a:endParaRPr>
          </a:p>
          <a:p>
            <a:pPr algn="just">
              <a:buClr>
                <a:sysClr val="window" lastClr="FFFFFF">
                  <a:shade val="95000"/>
                </a:sysClr>
              </a:buClr>
              <a:defRPr/>
            </a:pPr>
            <a:endParaRPr lang="en-GB" sz="1600" dirty="0">
              <a:solidFill>
                <a:sysClr val="window" lastClr="FFFFFF"/>
              </a:solidFill>
              <a:latin typeface="+mj-lt"/>
            </a:endParaRPr>
          </a:p>
          <a:p>
            <a:pPr marL="137160" indent="0" algn="just">
              <a:buClr>
                <a:sysClr val="window" lastClr="FFFFFF">
                  <a:shade val="95000"/>
                </a:sysClr>
              </a:buClr>
              <a:buNone/>
              <a:defRPr/>
            </a:pPr>
            <a:endParaRPr lang="en-GB" sz="1600" dirty="0">
              <a:solidFill>
                <a:sysClr val="window" lastClr="FFFFFF"/>
              </a:solidFill>
              <a:latin typeface="+mj-lt"/>
            </a:endParaRPr>
          </a:p>
          <a:p>
            <a:pPr algn="just">
              <a:buClr>
                <a:sysClr val="window" lastClr="FFFFFF">
                  <a:shade val="95000"/>
                </a:sysClr>
              </a:buClr>
              <a:defRPr/>
            </a:pPr>
            <a:endParaRPr lang="en-GB" sz="1600" dirty="0">
              <a:solidFill>
                <a:sysClr val="window" lastClr="FFFFFF"/>
              </a:solidFill>
              <a:latin typeface="+mj-lt"/>
            </a:endParaRPr>
          </a:p>
          <a:p>
            <a:pPr marL="137160" indent="0" algn="just">
              <a:buClr>
                <a:sysClr val="window" lastClr="FFFFFF">
                  <a:shade val="95000"/>
                </a:sysClr>
              </a:buClr>
              <a:buNone/>
              <a:defRPr/>
            </a:pPr>
            <a:endParaRPr lang="sr-Cyrl-RS" sz="1600" dirty="0">
              <a:solidFill>
                <a:sysClr val="window" lastClr="FFFFFF"/>
              </a:solidFill>
              <a:latin typeface="+mj-lt"/>
            </a:endParaRPr>
          </a:p>
          <a:p>
            <a:pPr marL="137160" indent="0" algn="just">
              <a:buClr>
                <a:sysClr val="window" lastClr="FFFFFF">
                  <a:shade val="95000"/>
                </a:sysClr>
              </a:buClr>
              <a:buNone/>
              <a:defRPr/>
            </a:pPr>
            <a:endParaRPr lang="sr-Cyrl-RS" sz="1600" dirty="0">
              <a:solidFill>
                <a:sysClr val="window" lastClr="FFFFFF"/>
              </a:solidFill>
              <a:latin typeface="+mj-lt"/>
            </a:endParaRPr>
          </a:p>
          <a:p>
            <a:pPr marL="137160" indent="0" algn="just">
              <a:buClr>
                <a:sysClr val="window" lastClr="FFFFFF">
                  <a:shade val="95000"/>
                </a:sysClr>
              </a:buClr>
              <a:buNone/>
              <a:defRPr/>
            </a:pPr>
            <a:r>
              <a:rPr lang="sr-Cyrl-RS" sz="18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Одлуком о буџету града  Лесковца  за </a:t>
            </a:r>
            <a:r>
              <a:rPr lang="sr-Cyrl-RS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202</a:t>
            </a:r>
            <a:r>
              <a:rPr lang="sr-Latn-RS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7</a:t>
            </a:r>
            <a:r>
              <a:rPr lang="sr-Cyrl-RS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. </a:t>
            </a:r>
            <a:r>
              <a:rPr lang="sr-Cyrl-RS" sz="18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годину планирани су укупни приходи и примања у износу од</a:t>
            </a:r>
            <a:r>
              <a:rPr lang="en-GB" sz="18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 </a:t>
            </a:r>
            <a:r>
              <a:rPr lang="sr-Latn-RS" sz="1800" b="1" dirty="0">
                <a:latin typeface="+mj-lt"/>
              </a:rPr>
              <a:t>6</a:t>
            </a:r>
            <a:r>
              <a:rPr lang="sr-Cyrl-RS" sz="1800" b="1" dirty="0" smtClean="0">
                <a:latin typeface="+mj-lt"/>
              </a:rPr>
              <a:t>.063.12</a:t>
            </a:r>
            <a:r>
              <a:rPr lang="en-US" sz="1800" b="1" dirty="0" smtClean="0">
                <a:latin typeface="+mj-lt"/>
              </a:rPr>
              <a:t>3</a:t>
            </a:r>
            <a:r>
              <a:rPr lang="sr-Cyrl-RS" sz="1800" b="1" dirty="0" smtClean="0">
                <a:latin typeface="+mj-lt"/>
              </a:rPr>
              <a:t>.000 </a:t>
            </a:r>
            <a:r>
              <a:rPr lang="sr-Cyrl-RS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динара</a:t>
            </a:r>
            <a:r>
              <a:rPr lang="sr-Cyrl-RS" sz="18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 </a:t>
            </a:r>
            <a:r>
              <a:rPr lang="sr-Cyrl-RS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и сопствени </a:t>
            </a:r>
            <a:r>
              <a:rPr lang="sr-Cyrl-RS" sz="18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приходи буџетских корисника у износу од </a:t>
            </a:r>
            <a:r>
              <a:rPr lang="sr-Cyrl-RS" sz="1800" b="1" dirty="0" smtClean="0">
                <a:latin typeface="+mj-lt"/>
              </a:rPr>
              <a:t>3</a:t>
            </a:r>
            <a:r>
              <a:rPr lang="en-US" sz="1800" b="1" dirty="0" smtClean="0">
                <a:latin typeface="+mj-lt"/>
              </a:rPr>
              <a:t>6</a:t>
            </a:r>
            <a:r>
              <a:rPr lang="sr-Cyrl-RS" sz="1800" b="1" dirty="0" smtClean="0">
                <a:latin typeface="+mj-lt"/>
              </a:rPr>
              <a:t>.</a:t>
            </a:r>
            <a:r>
              <a:rPr lang="en-US" sz="1800" b="1" dirty="0" smtClean="0">
                <a:latin typeface="+mj-lt"/>
              </a:rPr>
              <a:t>910</a:t>
            </a:r>
            <a:r>
              <a:rPr lang="sr-Cyrl-RS" sz="1800" b="1" dirty="0" smtClean="0">
                <a:latin typeface="+mj-lt"/>
              </a:rPr>
              <a:t>.000 </a:t>
            </a:r>
            <a:r>
              <a:rPr lang="sr-Cyrl-RS" sz="18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динара. 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34640092"/>
              </p:ext>
            </p:extLst>
          </p:nvPr>
        </p:nvGraphicFramePr>
        <p:xfrm>
          <a:off x="648508" y="3967566"/>
          <a:ext cx="7495603" cy="2673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qual 4"/>
          <p:cNvSpPr/>
          <p:nvPr/>
        </p:nvSpPr>
        <p:spPr>
          <a:xfrm>
            <a:off x="2780929" y="1981201"/>
            <a:ext cx="557213" cy="609600"/>
          </a:xfrm>
          <a:prstGeom prst="mathEqual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29633" y="1898038"/>
            <a:ext cx="4514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sr-Cyrl-R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sr-Cyrl-R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3.000</a:t>
            </a:r>
            <a:endParaRPr lang="sr-Cyrl-R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30924" y="1495594"/>
            <a:ext cx="12382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69175" y="6550224"/>
            <a:ext cx="5393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Грађански водич кроз одлуку о буџету град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Лесковац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2027.</a:t>
            </a:r>
            <a:endParaRPr lang="sr-Latn-RS" sz="1400" i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4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149054" y="0"/>
            <a:ext cx="7800975" cy="1485900"/>
          </a:xfrm>
        </p:spPr>
        <p:txBody>
          <a:bodyPr>
            <a:normAutofit/>
          </a:bodyPr>
          <a:lstStyle/>
          <a:p>
            <a:pPr algn="ctr"/>
            <a:r>
              <a:rPr lang="sr-Cyrl-RS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 су приходи и примања буџета?</a:t>
            </a:r>
            <a:endParaRPr lang="sr-Latn-RS" sz="3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Čuvar mesta za sadržaj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8271131"/>
              </p:ext>
            </p:extLst>
          </p:nvPr>
        </p:nvGraphicFramePr>
        <p:xfrm>
          <a:off x="259586" y="683046"/>
          <a:ext cx="9065067" cy="5916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54437" y="6488668"/>
            <a:ext cx="5836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Грађански водич кроз одлуку о буџету град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Лесковац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2027.</a:t>
            </a:r>
            <a:endParaRPr lang="sr-Latn-RS" sz="1400" i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1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0" y="280356"/>
            <a:ext cx="4895582" cy="113473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планираних прихода и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примања </a:t>
            </a:r>
            <a:b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</a:t>
            </a:r>
            <a:r>
              <a:rPr lang="sr-Latn-RS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годину</a:t>
            </a:r>
            <a:r>
              <a:rPr lang="sr-Latn-RS" sz="3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sr-Latn-RS" sz="3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sr-Latn-RS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Čuvar mesta za sadržaj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0829723"/>
              </p:ext>
            </p:extLst>
          </p:nvPr>
        </p:nvGraphicFramePr>
        <p:xfrm>
          <a:off x="401392" y="1231696"/>
          <a:ext cx="9057393" cy="5472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04976" y="6550224"/>
            <a:ext cx="5191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Грађански водич кроз одлуку о буџету град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Лесковац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202</a:t>
            </a:r>
            <a:r>
              <a:rPr lang="sr-Latn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1400" i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4256098840"/>
              </p:ext>
            </p:extLst>
          </p:nvPr>
        </p:nvGraphicFramePr>
        <p:xfrm>
          <a:off x="2067729" y="495413"/>
          <a:ext cx="8333571" cy="6032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83241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898" y="647700"/>
            <a:ext cx="6686550" cy="1143000"/>
          </a:xfrm>
          <a:gradFill>
            <a:gsLst>
              <a:gs pos="48000">
                <a:srgbClr val="286D9F"/>
              </a:gs>
              <a:gs pos="100000">
                <a:schemeClr val="lt1">
                  <a:shade val="94000"/>
                  <a:lumMod val="96000"/>
                </a:schemeClr>
              </a:gs>
              <a:gs pos="100000">
                <a:schemeClr val="lt1">
                  <a:shade val="94000"/>
                  <a:lumMod val="96000"/>
                </a:schemeClr>
              </a:gs>
              <a:gs pos="100000">
                <a:schemeClr val="accent2">
                  <a:lumMod val="50000"/>
                </a:schemeClr>
              </a:gs>
            </a:gsLst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sr-Cyrl-R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прихода и </a:t>
            </a:r>
            <a:r>
              <a:rPr lang="sr-Cyrl-R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примања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3959279"/>
              </p:ext>
            </p:extLst>
          </p:nvPr>
        </p:nvGraphicFramePr>
        <p:xfrm>
          <a:off x="537819" y="1527672"/>
          <a:ext cx="7706241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087611" y="6488667"/>
            <a:ext cx="57038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Грађански водич кроз одлуку о буџету град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Лесковац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2027.</a:t>
            </a:r>
            <a:endParaRPr lang="sr-Latn-RS" sz="1400" i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76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8250" y="0"/>
            <a:ext cx="6444120" cy="762000"/>
          </a:xfrm>
        </p:spPr>
        <p:txBody>
          <a:bodyPr>
            <a:noAutofit/>
          </a:bodyPr>
          <a:lstStyle/>
          <a:p>
            <a:pPr algn="ctr"/>
            <a:r>
              <a:rPr lang="sr-Cyrl-RS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 се променило у односу на </a:t>
            </a:r>
            <a:r>
              <a:rPr lang="sr-Cyrl-RS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sr-Latn-RS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sr-Cyrl-RS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r-Cyrl-RS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годину?</a:t>
            </a:r>
            <a:endParaRPr lang="sr-Latn-RS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52157" y="1628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r-Latn-RS" dirty="0"/>
          </a:p>
        </p:txBody>
      </p:sp>
      <p:sp>
        <p:nvSpPr>
          <p:cNvPr id="5" name="TextBox 4"/>
          <p:cNvSpPr txBox="1"/>
          <p:nvPr/>
        </p:nvSpPr>
        <p:spPr>
          <a:xfrm>
            <a:off x="1785349" y="1628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r-Latn-RS" dirty="0"/>
          </a:p>
        </p:txBody>
      </p:sp>
      <p:sp>
        <p:nvSpPr>
          <p:cNvPr id="6" name="Rectangle 3">
            <a:extLst>
              <a:ext uri="{FF2B5EF4-FFF2-40B4-BE49-F238E27FC236}">
                <a16:creationId xmlns="" xmlns:a16="http://schemas.microsoft.com/office/drawing/2014/main" id="{0E797032-4144-4533-8624-B69EB7AFB8A8}"/>
              </a:ext>
            </a:extLst>
          </p:cNvPr>
          <p:cNvSpPr txBox="1">
            <a:spLocks noChangeArrowheads="1"/>
          </p:cNvSpPr>
          <p:nvPr/>
        </p:nvSpPr>
        <p:spPr>
          <a:xfrm>
            <a:off x="8577" y="1195400"/>
            <a:ext cx="8903465" cy="1668986"/>
          </a:xfrm>
          <a:prstGeom prst="rect">
            <a:avLst/>
          </a:prstGeom>
        </p:spPr>
        <p:txBody>
          <a:bodyPr vert="horz">
            <a:no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chemeClr val="accent2">
                  <a:lumMod val="50000"/>
                </a:schemeClr>
              </a:buClr>
            </a:pPr>
            <a:r>
              <a:rPr lang="sr-Cyrl-R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Укупни приходи и примања и пренета неутрошена средства нашег града у </a:t>
            </a:r>
            <a:r>
              <a:rPr lang="sr-Cyrl-RS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sr-Latn-RS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sr-Cyrl-RS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r-Cyrl-R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години су се </a:t>
            </a:r>
            <a:r>
              <a:rPr lang="sr-Cyrl-RS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смањили </a:t>
            </a:r>
            <a:r>
              <a:rPr lang="sr-Cyrl-R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односу на Одлуку о буџету за </a:t>
            </a:r>
            <a:r>
              <a:rPr lang="sr-Cyrl-RS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2026. </a:t>
            </a:r>
            <a:r>
              <a:rPr lang="sr-Cyrl-R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годину за</a:t>
            </a:r>
            <a:r>
              <a:rPr lang="sr-Cyrl-RS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1.458.083.000 </a:t>
            </a:r>
            <a:r>
              <a:rPr lang="sr-Cyrl-R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динара</a:t>
            </a:r>
            <a:r>
              <a:rPr lang="sr-Latn-R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="" xmlns:a16="http://schemas.microsoft.com/office/drawing/2014/main" id="{7B01A527-67EE-FCDA-3FE2-D18306944B39}"/>
              </a:ext>
            </a:extLst>
          </p:cNvPr>
          <p:cNvSpPr txBox="1">
            <a:spLocks/>
          </p:cNvSpPr>
          <p:nvPr/>
        </p:nvSpPr>
        <p:spPr>
          <a:xfrm>
            <a:off x="523181" y="3276749"/>
            <a:ext cx="8602083" cy="3211919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chemeClr val="accent2">
                  <a:lumMod val="50000"/>
                </a:schemeClr>
              </a:buClr>
            </a:pPr>
            <a:r>
              <a:rPr lang="sr-Cyrl-R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Уступљени приходи су смањени за </a:t>
            </a:r>
            <a:r>
              <a:rPr lang="sr-Cyrl-R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106.088.000 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динара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sr-Cyrl-R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Изворни приходи су смањени за </a:t>
            </a:r>
            <a:r>
              <a:rPr lang="sr-Cyrl-R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169.668.000 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динара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sr-Cyrl-R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Трансфери  су  </a:t>
            </a:r>
            <a:r>
              <a:rPr lang="sr-Cyrl-R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смањени 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 </a:t>
            </a:r>
            <a:r>
              <a:rPr lang="sr-Cyrl-R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285.327.000 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динара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sr-Cyrl-R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Пренета неутрошена средства су </a:t>
            </a:r>
            <a:r>
              <a:rPr lang="sr-Cyrl-R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смањена за 502.000.000 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динара</a:t>
            </a:r>
          </a:p>
          <a:p>
            <a:pPr lvl="1">
              <a:buClr>
                <a:schemeClr val="accent2">
                  <a:lumMod val="50000"/>
                </a:schemeClr>
              </a:buClr>
            </a:pPr>
            <a:r>
              <a:rPr lang="sr-Cyrl-R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Примања од продаје  су смањена за  </a:t>
            </a:r>
            <a:r>
              <a:rPr lang="sr-Cyrl-R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395.000.000 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динара</a:t>
            </a:r>
          </a:p>
          <a:p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935442" y="6488668"/>
            <a:ext cx="60084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Грађански водич кроз одлуку о буџету град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Лесковац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2027.</a:t>
            </a:r>
            <a:endParaRPr lang="sr-Latn-RS" sz="1400" i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03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35" y="-99152"/>
            <a:ext cx="7429500" cy="1143000"/>
          </a:xfrm>
        </p:spPr>
        <p:txBody>
          <a:bodyPr>
            <a:noAutofit/>
          </a:bodyPr>
          <a:lstStyle/>
          <a:p>
            <a:pPr algn="ctr"/>
            <a:r>
              <a:rPr lang="sr-Cyrl-RS" sz="4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шта се троше јавна средства</a:t>
            </a: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sr-Latn-RS" sz="4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31832" y="2636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r-Latn-RS" dirty="0"/>
          </a:p>
        </p:txBody>
      </p:sp>
      <p:sp>
        <p:nvSpPr>
          <p:cNvPr id="5" name="Rectangle 4"/>
          <p:cNvSpPr/>
          <p:nvPr/>
        </p:nvSpPr>
        <p:spPr>
          <a:xfrm>
            <a:off x="241207" y="1143000"/>
            <a:ext cx="9264972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7160" algn="just">
              <a:spcBef>
                <a:spcPct val="20000"/>
              </a:spcBef>
              <a:buClr>
                <a:srgbClr val="6EA0B0"/>
              </a:buClr>
              <a:buSzPct val="80000"/>
            </a:pPr>
            <a:r>
              <a:rPr lang="sr-Cyrl-R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Буџет мора бити у равнотежи, што значи да расходи морају одговарати приходима. </a:t>
            </a:r>
            <a:endParaRPr lang="sr-Latn-RS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" algn="just">
              <a:spcBef>
                <a:spcPct val="20000"/>
              </a:spcBef>
              <a:buClr>
                <a:srgbClr val="6EA0B0"/>
              </a:buClr>
              <a:buSzPct val="80000"/>
            </a:pPr>
            <a:r>
              <a:rPr lang="sr-Cyrl-R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Укупни 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планирани расходи и издаци у </a:t>
            </a:r>
            <a:r>
              <a:rPr lang="sr-Cyrl-R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sr-Latn-R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sr-Cyrl-R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години из буџета износе: </a:t>
            </a:r>
          </a:p>
          <a:p>
            <a:pPr marL="137160" algn="just">
              <a:spcBef>
                <a:spcPct val="20000"/>
              </a:spcBef>
              <a:buClr>
                <a:srgbClr val="6EA0B0"/>
              </a:buClr>
              <a:buSzPct val="80000"/>
            </a:pPr>
            <a:endParaRPr lang="sr-Cyrl-RS" dirty="0">
              <a:solidFill>
                <a:schemeClr val="accent2">
                  <a:lumMod val="50000"/>
                </a:schemeClr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pPr marL="137160" algn="just">
              <a:spcBef>
                <a:spcPct val="20000"/>
              </a:spcBef>
              <a:buClr>
                <a:srgbClr val="6EA0B0"/>
              </a:buClr>
              <a:buSzPct val="80000"/>
            </a:pPr>
            <a:endParaRPr lang="sr-Cyrl-RS" sz="1600" dirty="0">
              <a:solidFill>
                <a:schemeClr val="accent2">
                  <a:lumMod val="50000"/>
                </a:schemeClr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pPr marL="137160" algn="just">
              <a:spcBef>
                <a:spcPct val="20000"/>
              </a:spcBef>
              <a:buClr>
                <a:srgbClr val="6EA0B0"/>
              </a:buClr>
              <a:buSzPct val="80000"/>
            </a:pPr>
            <a:endParaRPr lang="sr-Cyrl-RS" sz="1600" dirty="0">
              <a:solidFill>
                <a:schemeClr val="accent2">
                  <a:lumMod val="50000"/>
                </a:schemeClr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pPr marL="137160" algn="just">
              <a:spcBef>
                <a:spcPct val="20000"/>
              </a:spcBef>
              <a:buClr>
                <a:srgbClr val="6EA0B0"/>
              </a:buClr>
              <a:buSzPct val="80000"/>
            </a:pPr>
            <a:endParaRPr lang="ru-RU" sz="1600" dirty="0">
              <a:solidFill>
                <a:schemeClr val="accent2">
                  <a:lumMod val="50000"/>
                </a:schemeClr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pPr marL="422910" indent="-285750" algn="just">
              <a:spcBef>
                <a:spcPct val="20000"/>
              </a:spcBef>
              <a:buClr>
                <a:srgbClr val="6EA0B0"/>
              </a:buClr>
              <a:buSzPct val="80000"/>
              <a:buFont typeface="Wingdings" panose="05000000000000000000" pitchFamily="2" charset="2"/>
              <a:buChar char="ü"/>
            </a:pPr>
            <a:r>
              <a:rPr lang="sr-Cyrl-R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РАСХОДИ представљају све трошкове града за плате буџетских корисника, набавку роба и услуга, субвенције, дотације и трансфере, социјалну помоћ и остале трошкове које град обезбеђује без директне и непосредне накнаде. </a:t>
            </a:r>
            <a:endParaRPr lang="vi-VN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22910" indent="-285750" algn="just">
              <a:spcBef>
                <a:spcPct val="20000"/>
              </a:spcBef>
              <a:buClr>
                <a:srgbClr val="6EA0B0"/>
              </a:buClr>
              <a:buSzPct val="80000"/>
              <a:buFont typeface="Wingdings" panose="05000000000000000000" pitchFamily="2" charset="2"/>
              <a:buChar char="ü"/>
            </a:pPr>
            <a:r>
              <a:rPr lang="sr-Cyrl-R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ИЗДАЦИ представљају трошкове изградње или инвестиционог одржавања већ постојећих објеката, набавку земљишта, машина и опр</a:t>
            </a:r>
            <a:r>
              <a:rPr lang="sr-Latn-R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 неопходне за рад буџетских корисника.</a:t>
            </a:r>
          </a:p>
          <a:p>
            <a:pPr marL="422910" indent="-285750" algn="just">
              <a:spcBef>
                <a:spcPct val="20000"/>
              </a:spcBef>
              <a:buClr>
                <a:srgbClr val="6EA0B0"/>
              </a:buClr>
              <a:buSzPct val="80000"/>
              <a:buFont typeface="Wingdings" panose="05000000000000000000" pitchFamily="2" charset="2"/>
              <a:buChar char="ü"/>
            </a:pPr>
            <a:r>
              <a:rPr lang="sr-Cyrl-R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РАСХОДИ И ИЗДАЦИ морају се исказивати на законом прописан начин, односно морају се исказивати: по </a:t>
            </a:r>
            <a:r>
              <a:rPr lang="sr-Cyrl-RS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програмима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који показују колико се троши за извршавање основних надлежности и стратешких циљева града; по </a:t>
            </a:r>
            <a:r>
              <a:rPr lang="sr-Cyrl-RS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основној намени 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која показује за коју врсту трошка се средства издвајају; по </a:t>
            </a:r>
            <a:r>
              <a:rPr lang="sr-Cyrl-RS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функцији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која показује функционалну намену за одређену област и по </a:t>
            </a:r>
            <a:r>
              <a:rPr lang="sr-Cyrl-RS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корисницима буџета 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што показује организацију рада града.</a:t>
            </a:r>
          </a:p>
        </p:txBody>
      </p:sp>
      <p:sp>
        <p:nvSpPr>
          <p:cNvPr id="8" name="Rectangle: Rounded Corners 23">
            <a:extLst>
              <a:ext uri="{FF2B5EF4-FFF2-40B4-BE49-F238E27FC236}">
                <a16:creationId xmlns="" xmlns:a16="http://schemas.microsoft.com/office/drawing/2014/main" id="{CFD6A88A-550B-4306-B111-9817A14514A4}"/>
              </a:ext>
            </a:extLst>
          </p:cNvPr>
          <p:cNvSpPr/>
          <p:nvPr/>
        </p:nvSpPr>
        <p:spPr>
          <a:xfrm>
            <a:off x="3020687" y="1980724"/>
            <a:ext cx="2928422" cy="936104"/>
          </a:xfrm>
          <a:prstGeom prst="roundRect">
            <a:avLst/>
          </a:prstGeom>
          <a:gradFill>
            <a:gsLst>
              <a:gs pos="98230">
                <a:schemeClr val="accent2">
                  <a:lumMod val="60000"/>
                  <a:lumOff val="40000"/>
                </a:schemeClr>
              </a:gs>
              <a:gs pos="0">
                <a:srgbClr val="286D9F"/>
              </a:gs>
              <a:gs pos="88000">
                <a:schemeClr val="accent2">
                  <a:lumMod val="60000"/>
                  <a:lumOff val="4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sz="2800" b="1" dirty="0" err="1" smtClean="0">
                <a:solidFill>
                  <a:schemeClr val="bg1"/>
                </a:solidFill>
                <a:latin typeface="+mj-lt"/>
              </a:rPr>
              <a:t>6.100.033.000динара</a:t>
            </a:r>
            <a:endParaRPr lang="sr-Latn-R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88704" y="6521721"/>
            <a:ext cx="6131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Грађански водич кроз одлуку о буџету град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Лесковац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2027.</a:t>
            </a:r>
            <a:endParaRPr lang="sr-Latn-RS" sz="1400" i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37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885" y="69585"/>
            <a:ext cx="7417690" cy="864096"/>
          </a:xfrm>
        </p:spPr>
        <p:txBody>
          <a:bodyPr>
            <a:noAutofit/>
          </a:bodyPr>
          <a:lstStyle/>
          <a:p>
            <a:pPr algn="ctr"/>
            <a:r>
              <a:rPr lang="sr-Cyrl-RS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 су расходи и издаци буџета?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r-Latn-RS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6371731"/>
              </p:ext>
            </p:extLst>
          </p:nvPr>
        </p:nvGraphicFramePr>
        <p:xfrm>
          <a:off x="528810" y="666750"/>
          <a:ext cx="8519940" cy="5972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0744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770" y="96283"/>
            <a:ext cx="6984793" cy="1320800"/>
          </a:xfrm>
        </p:spPr>
        <p:txBody>
          <a:bodyPr>
            <a:normAutofit fontScale="90000"/>
          </a:bodyPr>
          <a:lstStyle/>
          <a:p>
            <a:r>
              <a:rPr lang="sr-Cyrl-RS" sz="3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планираних </a:t>
            </a:r>
            <a:r>
              <a:rPr lang="sr-Latn-RS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 и издатака</a:t>
            </a:r>
            <a:r>
              <a:rPr lang="sr-Latn-RS" sz="3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буџета </a:t>
            </a:r>
            <a:r>
              <a:rPr lang="sr-Latn-RS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</a:t>
            </a:r>
            <a:r>
              <a:rPr lang="sr-Latn-RS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sr-Cyrl-RS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r-Cyrl-RS" sz="3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годину</a:t>
            </a:r>
            <a:endParaRPr lang="sr-Latn-RS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9883523"/>
              </p:ext>
            </p:extLst>
          </p:nvPr>
        </p:nvGraphicFramePr>
        <p:xfrm>
          <a:off x="3565741" y="1123950"/>
          <a:ext cx="5711609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ight Arrow 3"/>
          <p:cNvSpPr/>
          <p:nvPr/>
        </p:nvSpPr>
        <p:spPr>
          <a:xfrm>
            <a:off x="1243988" y="1508622"/>
            <a:ext cx="2416825" cy="903384"/>
          </a:xfrm>
          <a:prstGeom prst="right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6" name="TextBox 5"/>
          <p:cNvSpPr txBox="1"/>
          <p:nvPr/>
        </p:nvSpPr>
        <p:spPr>
          <a:xfrm>
            <a:off x="2644416" y="6372995"/>
            <a:ext cx="5204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Грађански водич кроз одлуку о буџету град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Лесковац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2027.</a:t>
            </a:r>
            <a:endParaRPr lang="sr-Latn-RS" sz="1400" i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20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8011" y="246158"/>
            <a:ext cx="7058025" cy="1143000"/>
          </a:xfrm>
        </p:spPr>
        <p:txBody>
          <a:bodyPr>
            <a:normAutofit/>
          </a:bodyPr>
          <a:lstStyle/>
          <a:p>
            <a:pPr algn="ctr"/>
            <a:r>
              <a:rPr lang="sr-Cyrl-RS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ПЛАНИРАНИХ РАСХОДА И ИЗДАТАКА БУЏЕТА ЗА </a:t>
            </a:r>
            <a:r>
              <a:rPr lang="sr-Cyrl-RS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sr-Latn-RS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sr-Cyrl-RS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r-Cyrl-RS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ГОДИНУ</a:t>
            </a:r>
            <a:endParaRPr lang="sr-Latn-RS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6232464"/>
              </p:ext>
            </p:extLst>
          </p:nvPr>
        </p:nvGraphicFramePr>
        <p:xfrm>
          <a:off x="361032" y="1295400"/>
          <a:ext cx="8858709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864386" y="6555036"/>
            <a:ext cx="393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66505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298" y="104774"/>
            <a:ext cx="7986713" cy="1060259"/>
          </a:xfrm>
        </p:spPr>
        <p:txBody>
          <a:bodyPr>
            <a:noAutofit/>
          </a:bodyPr>
          <a:lstStyle/>
          <a:p>
            <a:pPr algn="ctr"/>
            <a:r>
              <a:rPr lang="sr-Cyrl-RS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 се променило у односу на </a:t>
            </a:r>
            <a:r>
              <a:rPr lang="sr-Cyrl-RS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sr-Cyrl-RS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r-Cyrl-RS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годину?</a:t>
            </a:r>
            <a:endParaRPr lang="sr-Latn-RS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17823727"/>
              </p:ext>
            </p:extLst>
          </p:nvPr>
        </p:nvGraphicFramePr>
        <p:xfrm>
          <a:off x="602714" y="1619250"/>
          <a:ext cx="8807986" cy="4901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86183" y="17728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r-Latn-RS" dirty="0"/>
          </a:p>
        </p:txBody>
      </p:sp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A6D2914F-D23D-411A-9ED1-117D61D1EA5B}"/>
              </a:ext>
            </a:extLst>
          </p:cNvPr>
          <p:cNvSpPr txBox="1">
            <a:spLocks noChangeArrowheads="1"/>
          </p:cNvSpPr>
          <p:nvPr/>
        </p:nvSpPr>
        <p:spPr>
          <a:xfrm>
            <a:off x="1120081" y="1347900"/>
            <a:ext cx="7429500" cy="108108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" indent="0" algn="ctr">
              <a:buNone/>
            </a:pPr>
            <a:r>
              <a:rPr lang="sr-Cyrl-RS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Укупни трошкови града у </a:t>
            </a:r>
            <a:r>
              <a:rPr lang="sr-Cyrl-RS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sr-Cyrl-RS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sr-Cyrl-RS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години су се </a:t>
            </a:r>
            <a:r>
              <a:rPr lang="sr-Cyrl-RS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смањили</a:t>
            </a:r>
            <a:r>
              <a:rPr lang="sr-Cyrl-RS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односу на Одлуку о буџету за </a:t>
            </a:r>
            <a:r>
              <a:rPr lang="sr-Cyrl-RS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sr-Cyrl-RS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sr-Cyrl-RS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годину за </a:t>
            </a:r>
            <a:r>
              <a:rPr lang="sr-Cyrl-R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1.458.083.000 </a:t>
            </a:r>
            <a:r>
              <a:rPr lang="sr-Cyrl-RS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динара</a:t>
            </a:r>
            <a:r>
              <a:rPr lang="sr-Latn-RS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" indent="0" algn="ctr">
              <a:buNone/>
            </a:pPr>
            <a:endParaRPr lang="sr-Latn-RS" alt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2541476" y="6498077"/>
            <a:ext cx="58405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Грађански водич кроз одлуку о буџету град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Лесковац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2027.</a:t>
            </a:r>
            <a:endParaRPr lang="sr-Latn-RS" sz="1400" i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87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5820" y="-122415"/>
            <a:ext cx="7384921" cy="627208"/>
          </a:xfrm>
        </p:spPr>
        <p:txBody>
          <a:bodyPr>
            <a:noAutofit/>
          </a:bodyPr>
          <a:lstStyle/>
          <a:p>
            <a:pPr algn="ctr"/>
            <a:r>
              <a:rPr lang="sr-Cyrl-R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Расходи буџета по програмима</a:t>
            </a:r>
            <a:endParaRPr lang="sr-Latn-R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F9E40ABB-A4CD-4E37-AFCB-CC1877536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421027"/>
              </p:ext>
            </p:extLst>
          </p:nvPr>
        </p:nvGraphicFramePr>
        <p:xfrm>
          <a:off x="219076" y="289560"/>
          <a:ext cx="9305923" cy="653237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48299">
                  <a:extLst>
                    <a:ext uri="{9D8B030D-6E8A-4147-A177-3AD203B41FA5}">
                      <a16:colId xmlns="" xmlns:a16="http://schemas.microsoft.com/office/drawing/2014/main" val="1754900752"/>
                    </a:ext>
                  </a:extLst>
                </a:gridCol>
                <a:gridCol w="2286000">
                  <a:extLst>
                    <a:ext uri="{9D8B030D-6E8A-4147-A177-3AD203B41FA5}">
                      <a16:colId xmlns="" xmlns:a16="http://schemas.microsoft.com/office/drawing/2014/main" val="826029379"/>
                    </a:ext>
                  </a:extLst>
                </a:gridCol>
                <a:gridCol w="1571624">
                  <a:extLst>
                    <a:ext uri="{9D8B030D-6E8A-4147-A177-3AD203B41FA5}">
                      <a16:colId xmlns="" xmlns:a16="http://schemas.microsoft.com/office/drawing/2014/main" val="2943394881"/>
                    </a:ext>
                  </a:extLst>
                </a:gridCol>
              </a:tblGrid>
              <a:tr h="668894">
                <a:tc>
                  <a:txBody>
                    <a:bodyPr/>
                    <a:lstStyle/>
                    <a:p>
                      <a:pPr algn="ctr"/>
                      <a:r>
                        <a:rPr lang="sr-Cyrl-RS" sz="2000" b="1" dirty="0">
                          <a:solidFill>
                            <a:schemeClr val="bg1"/>
                          </a:solidFill>
                        </a:rPr>
                        <a:t>Назив </a:t>
                      </a:r>
                      <a:r>
                        <a:rPr lang="sr-Cyrl-RS" sz="2000" b="1" dirty="0" smtClean="0">
                          <a:solidFill>
                            <a:schemeClr val="bg1"/>
                          </a:solidFill>
                        </a:rPr>
                        <a:t>програма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74295" marR="742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300" b="1" dirty="0">
                          <a:solidFill>
                            <a:schemeClr val="bg1"/>
                          </a:solidFill>
                        </a:rPr>
                        <a:t>Средства из Одлуке о буџету за </a:t>
                      </a:r>
                      <a:r>
                        <a:rPr lang="sr-Cyrl-RS" sz="1300" b="1" dirty="0" smtClean="0">
                          <a:solidFill>
                            <a:schemeClr val="bg1"/>
                          </a:solidFill>
                        </a:rPr>
                        <a:t>202</a:t>
                      </a:r>
                      <a:r>
                        <a:rPr lang="en-US" sz="1300" b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r>
                        <a:rPr lang="sr-Cyrl-RS" sz="1300" b="1" dirty="0" smtClean="0">
                          <a:solidFill>
                            <a:schemeClr val="bg1"/>
                          </a:solidFill>
                        </a:rPr>
                        <a:t>. </a:t>
                      </a:r>
                      <a:r>
                        <a:rPr lang="sr-Cyrl-RS" sz="1300" b="1" dirty="0">
                          <a:solidFill>
                            <a:schemeClr val="bg1"/>
                          </a:solidFill>
                        </a:rPr>
                        <a:t>годину  (износ у динарима)</a:t>
                      </a:r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600" b="1" dirty="0">
                          <a:solidFill>
                            <a:schemeClr val="bg1"/>
                          </a:solidFill>
                        </a:rPr>
                        <a:t>%  буџета по програму 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74295" marR="74295"/>
                </a:tc>
                <a:extLst>
                  <a:ext uri="{0D108BD9-81ED-4DB2-BD59-A6C34878D82A}">
                    <a16:rowId xmlns="" xmlns:a16="http://schemas.microsoft.com/office/drawing/2014/main" val="267739698"/>
                  </a:ext>
                </a:extLst>
              </a:tr>
              <a:tr h="475658">
                <a:tc>
                  <a:txBody>
                    <a:bodyPr/>
                    <a:lstStyle/>
                    <a:p>
                      <a:r>
                        <a:rPr lang="sr-Cyrl-RS" sz="13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 1. Становање, урбанизам и просторно планирање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71.000.000</a:t>
                      </a: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002703372"/>
                  </a:ext>
                </a:extLst>
              </a:tr>
              <a:tr h="282422">
                <a:tc>
                  <a:txBody>
                    <a:bodyPr/>
                    <a:lstStyle/>
                    <a:p>
                      <a:r>
                        <a:rPr lang="sr-Cyrl-RS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 2. Комуналне делатности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602.714.000</a:t>
                      </a: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698863823"/>
                  </a:ext>
                </a:extLst>
              </a:tr>
              <a:tr h="282422">
                <a:tc>
                  <a:txBody>
                    <a:bodyPr/>
                    <a:lstStyle/>
                    <a:p>
                      <a:r>
                        <a:rPr lang="sr-Cyrl-RS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 3. Локални економски развој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30.048.000</a:t>
                      </a: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108287674"/>
                  </a:ext>
                </a:extLst>
              </a:tr>
              <a:tr h="282422">
                <a:tc>
                  <a:txBody>
                    <a:bodyPr/>
                    <a:lstStyle/>
                    <a:p>
                      <a:r>
                        <a:rPr lang="sr-Cyrl-RS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 4. Развој туризма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146.354.000</a:t>
                      </a: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267397033"/>
                  </a:ext>
                </a:extLst>
              </a:tr>
              <a:tr h="282422">
                <a:tc>
                  <a:txBody>
                    <a:bodyPr/>
                    <a:lstStyle/>
                    <a:p>
                      <a:r>
                        <a:rPr lang="sr-Cyrl-RS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 5. Пољопривреда и рурални развој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105.220.000</a:t>
                      </a: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652443609"/>
                  </a:ext>
                </a:extLst>
              </a:tr>
              <a:tr h="282422">
                <a:tc>
                  <a:txBody>
                    <a:bodyPr/>
                    <a:lstStyle/>
                    <a:p>
                      <a:r>
                        <a:rPr lang="sr-Cyrl-RS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 6. Заштита животне средине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38.000.000</a:t>
                      </a: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45616700"/>
                  </a:ext>
                </a:extLst>
              </a:tr>
              <a:tr h="475658">
                <a:tc>
                  <a:txBody>
                    <a:bodyPr/>
                    <a:lstStyle/>
                    <a:p>
                      <a:r>
                        <a:rPr lang="sr-Cyrl-RS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 7. Организација саобраћаја и саобраћајна инфраструктура 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781.154.000</a:t>
                      </a: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800143352"/>
                  </a:ext>
                </a:extLst>
              </a:tr>
              <a:tr h="282422">
                <a:tc>
                  <a:txBody>
                    <a:bodyPr/>
                    <a:lstStyle/>
                    <a:p>
                      <a:r>
                        <a:rPr lang="sr-Cyrl-RS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 8. Предшколско васпитање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864.569.000</a:t>
                      </a: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086219187"/>
                  </a:ext>
                </a:extLst>
              </a:tr>
              <a:tr h="282422">
                <a:tc>
                  <a:txBody>
                    <a:bodyPr/>
                    <a:lstStyle/>
                    <a:p>
                      <a:r>
                        <a:rPr lang="sr-Cyrl-RS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 9. Основно образовање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285.000.000</a:t>
                      </a: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766556103"/>
                  </a:ext>
                </a:extLst>
              </a:tr>
              <a:tr h="2824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 10. Средње образовање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r-Cyrl-R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</a:t>
                      </a:r>
                      <a:r>
                        <a:rPr lang="sr-Cyrl-R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386.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115389646"/>
                  </a:ext>
                </a:extLst>
              </a:tr>
              <a:tr h="282422">
                <a:tc>
                  <a:txBody>
                    <a:bodyPr/>
                    <a:lstStyle/>
                    <a:p>
                      <a:r>
                        <a:rPr lang="sr-Cyrl-RS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 11. Социјална и дечија заштита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444.435.000</a:t>
                      </a: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414730366"/>
                  </a:ext>
                </a:extLst>
              </a:tr>
              <a:tr h="282422">
                <a:tc>
                  <a:txBody>
                    <a:bodyPr/>
                    <a:lstStyle/>
                    <a:p>
                      <a:r>
                        <a:rPr lang="sr-Cyrl-RS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 12. Здравствена заштита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6.100.000</a:t>
                      </a: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43777792"/>
                  </a:ext>
                </a:extLst>
              </a:tr>
              <a:tr h="282422">
                <a:tc>
                  <a:txBody>
                    <a:bodyPr/>
                    <a:lstStyle/>
                    <a:p>
                      <a:r>
                        <a:rPr lang="sr-Cyrl-RS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 13. Развој културе и информисања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sr-Cyrl-R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</a:t>
                      </a:r>
                      <a:r>
                        <a:rPr lang="sr-Cyrl-R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407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.000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084141709"/>
                  </a:ext>
                </a:extLst>
              </a:tr>
              <a:tr h="282422">
                <a:tc>
                  <a:txBody>
                    <a:bodyPr/>
                    <a:lstStyle/>
                    <a:p>
                      <a:r>
                        <a:rPr lang="sr-Cyrl-RS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 14. Развој спорта и омладине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r>
                        <a:rPr lang="sr-Cyrl-R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</a:t>
                      </a:r>
                      <a:r>
                        <a:rPr lang="sr-Cyrl-R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018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.000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712639953"/>
                  </a:ext>
                </a:extLst>
              </a:tr>
              <a:tr h="282422">
                <a:tc>
                  <a:txBody>
                    <a:bodyPr/>
                    <a:lstStyle/>
                    <a:p>
                      <a:r>
                        <a:rPr lang="sr-Cyrl-RS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 15. Опште услуге локалне самоуправе 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1.470.866.000</a:t>
                      </a: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949910891"/>
                  </a:ext>
                </a:extLst>
              </a:tr>
              <a:tr h="282422">
                <a:tc>
                  <a:txBody>
                    <a:bodyPr/>
                    <a:lstStyle/>
                    <a:p>
                      <a:r>
                        <a:rPr lang="sr-Cyrl-RS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 16. Политички систем локалне самоуправе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87.262.000</a:t>
                      </a: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566446889"/>
                  </a:ext>
                </a:extLst>
              </a:tr>
              <a:tr h="475658">
                <a:tc>
                  <a:txBody>
                    <a:bodyPr/>
                    <a:lstStyle/>
                    <a:p>
                      <a:r>
                        <a:rPr lang="sr-Cyrl-RS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 17. Енергетска ефикасност  и обновљиви извори енергије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62.500.000</a:t>
                      </a: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19978124"/>
                  </a:ext>
                </a:extLst>
              </a:tr>
              <a:tr h="356743">
                <a:tc>
                  <a:txBody>
                    <a:bodyPr/>
                    <a:lstStyle/>
                    <a:p>
                      <a:r>
                        <a:rPr lang="sr-Cyrl-RS" sz="1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Укупни расходи по програмима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6.100.033.000</a:t>
                      </a:r>
                      <a:endParaRPr lang="en-US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74295" marR="74295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490115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260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473" y="409956"/>
            <a:ext cx="5643944" cy="475488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СТРУКТУРА РАСХОДА ПО ПРОГРАМИМА</a:t>
            </a:r>
            <a:r>
              <a:rPr lang="sr-Latn-RS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У %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7808502"/>
              </p:ext>
            </p:extLst>
          </p:nvPr>
        </p:nvGraphicFramePr>
        <p:xfrm>
          <a:off x="302133" y="1130808"/>
          <a:ext cx="8449818" cy="5553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661416" y="318516"/>
            <a:ext cx="5044059" cy="1133856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9166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7415" y="11017"/>
            <a:ext cx="7429500" cy="495759"/>
          </a:xfrm>
        </p:spPr>
        <p:txBody>
          <a:bodyPr>
            <a:noAutofit/>
          </a:bodyPr>
          <a:lstStyle/>
          <a:p>
            <a:pPr algn="ctr"/>
            <a:r>
              <a:rPr lang="sr-Cyrl-RS" sz="2400" b="1" dirty="0">
                <a:solidFill>
                  <a:prstClr val="black"/>
                </a:solidFill>
              </a:rPr>
              <a:t>Расходи буџета расподељени по директним и индиректним буџетским корисницима</a:t>
            </a:r>
            <a:endParaRPr lang="sr-Latn-RS" sz="2400" dirty="0"/>
          </a:p>
        </p:txBody>
      </p:sp>
      <p:graphicFrame>
        <p:nvGraphicFramePr>
          <p:cNvPr id="3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1211914"/>
              </p:ext>
            </p:extLst>
          </p:nvPr>
        </p:nvGraphicFramePr>
        <p:xfrm>
          <a:off x="203639" y="1024568"/>
          <a:ext cx="9365199" cy="5733063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8104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22289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711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6070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2092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Р. </a:t>
                      </a:r>
                      <a:r>
                        <a:rPr lang="en-US" sz="1600" dirty="0" err="1">
                          <a:effectLst/>
                        </a:rPr>
                        <a:t>бр</a:t>
                      </a:r>
                      <a:r>
                        <a:rPr lang="en-US" sz="1600" dirty="0">
                          <a:effectLst/>
                        </a:rPr>
                        <a:t>.</a:t>
                      </a:r>
                      <a:endParaRPr lang="en-US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Назив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sr-Cyrl-RS" sz="2400" dirty="0">
                          <a:effectLst/>
                        </a:rPr>
                        <a:t>буџетског </a:t>
                      </a:r>
                      <a:r>
                        <a:rPr lang="en-US" sz="2400" dirty="0" err="1">
                          <a:effectLst/>
                        </a:rPr>
                        <a:t>корисника</a:t>
                      </a:r>
                      <a:endParaRPr lang="en-US" sz="2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600" dirty="0"/>
                        <a:t>Средства из Одлуке о буџету за 20</a:t>
                      </a:r>
                      <a:r>
                        <a:rPr lang="en-US" sz="1600" dirty="0" smtClean="0"/>
                        <a:t>27</a:t>
                      </a:r>
                      <a:r>
                        <a:rPr lang="sr-Cyrl-RS" sz="1600" dirty="0" smtClean="0"/>
                        <a:t>. </a:t>
                      </a:r>
                      <a:r>
                        <a:rPr lang="sr-Cyrl-RS" sz="1600" dirty="0"/>
                        <a:t>годину  (износ у динарима)</a:t>
                      </a:r>
                      <a:endParaRPr lang="en-US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721" marR="5572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600" dirty="0"/>
                        <a:t>%  </a:t>
                      </a:r>
                    </a:p>
                    <a:p>
                      <a:pPr algn="ctr"/>
                      <a:r>
                        <a:rPr lang="sr-Cyrl-RS" sz="1600" dirty="0"/>
                        <a:t>буџета по кориснику</a:t>
                      </a:r>
                      <a:endParaRPr lang="en-US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5721" marR="55721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92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1.</a:t>
                      </a:r>
                      <a:endPara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Скупштина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sr-Cyrl-RS" sz="1800" dirty="0">
                          <a:effectLst/>
                        </a:rPr>
                        <a:t>града</a:t>
                      </a:r>
                      <a:endParaRPr lang="en-US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42.537.000</a:t>
                      </a: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92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2.</a:t>
                      </a:r>
                      <a:endPara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800" dirty="0">
                          <a:effectLst/>
                        </a:rPr>
                        <a:t>Градоначелник</a:t>
                      </a:r>
                      <a:endParaRPr lang="en-US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8.236.000</a:t>
                      </a:r>
                    </a:p>
                  </a:txBody>
                  <a:tcPr marL="7739" marR="7739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92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3.</a:t>
                      </a:r>
                      <a:endPara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800" dirty="0">
                          <a:effectLst/>
                        </a:rPr>
                        <a:t>Градско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веће</a:t>
                      </a:r>
                      <a:endParaRPr lang="en-US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36.489.000</a:t>
                      </a:r>
                    </a:p>
                  </a:txBody>
                  <a:tcPr marL="7739" marR="7739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92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4.</a:t>
                      </a:r>
                      <a:endPara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800" dirty="0">
                          <a:effectLst/>
                        </a:rPr>
                        <a:t>Градско </a:t>
                      </a:r>
                      <a:r>
                        <a:rPr lang="en-US" sz="1800" dirty="0" err="1">
                          <a:effectLst/>
                        </a:rPr>
                        <a:t>правобранилаштво</a:t>
                      </a:r>
                      <a:endParaRPr lang="en-US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32.425.000</a:t>
                      </a: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92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5.</a:t>
                      </a:r>
                      <a:endPara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800" dirty="0">
                          <a:effectLst/>
                        </a:rPr>
                        <a:t>Градска управа</a:t>
                      </a:r>
                      <a:endParaRPr lang="en-US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4.355.007.000</a:t>
                      </a: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71,4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92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6.</a:t>
                      </a:r>
                      <a:endPara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Месне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заједнице</a:t>
                      </a:r>
                      <a:endParaRPr lang="en-US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35.000.000</a:t>
                      </a: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92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600" dirty="0">
                          <a:effectLst/>
                        </a:rPr>
                        <a:t>7.</a:t>
                      </a:r>
                      <a:endPara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800" dirty="0">
                          <a:effectLst/>
                        </a:rPr>
                        <a:t>Установе у култури</a:t>
                      </a:r>
                      <a:endParaRPr lang="en-US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517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Cyrl-R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232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92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8.</a:t>
                      </a:r>
                      <a:endPara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800" dirty="0">
                          <a:effectLst/>
                        </a:rPr>
                        <a:t>Центар за стручно</a:t>
                      </a:r>
                      <a:r>
                        <a:rPr lang="sr-Cyrl-RS" sz="1800" baseline="0" dirty="0">
                          <a:effectLst/>
                        </a:rPr>
                        <a:t> усавршавање</a:t>
                      </a:r>
                      <a:endParaRPr lang="en-US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sr-Cyrl-R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Cyrl-R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6.000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92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9.</a:t>
                      </a:r>
                      <a:endParaRPr lang="en-US" sz="16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П</a:t>
                      </a:r>
                      <a:r>
                        <a:rPr kumimoji="0" lang="sr-Cyrl-RS" sz="18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редшколска</a:t>
                      </a:r>
                      <a:r>
                        <a:rPr kumimoji="0" lang="sr-Cyrl-RS" sz="1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установа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754.569.000</a:t>
                      </a:r>
                    </a:p>
                  </a:txBody>
                  <a:tcPr marL="7739" marR="7739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92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10.</a:t>
                      </a:r>
                      <a:endPara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Установа за спорт</a:t>
                      </a:r>
                      <a:r>
                        <a:rPr lang="sr-Cyrl-RS" sz="1800" dirty="0">
                          <a:effectLst/>
                        </a:rPr>
                        <a:t>  „СРЦ </a:t>
                      </a:r>
                      <a:r>
                        <a:rPr lang="sr-Cyrl-RS" sz="1800" dirty="0" err="1">
                          <a:effectLst/>
                        </a:rPr>
                        <a:t>Дубочица</a:t>
                      </a:r>
                      <a:r>
                        <a:rPr lang="sr-Cyrl-RS" sz="1800" dirty="0">
                          <a:effectLst/>
                        </a:rPr>
                        <a:t>“</a:t>
                      </a:r>
                      <a:endParaRPr lang="en-US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r>
                        <a:rPr lang="sr-Cyrl-R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Cyrl-R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798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792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11.</a:t>
                      </a:r>
                      <a:endParaRPr lang="en-US" sz="16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Туристичка организација</a:t>
                      </a:r>
                      <a:r>
                        <a:rPr lang="sr-Cyrl-RS" sz="1800" dirty="0">
                          <a:effectLst/>
                        </a:rPr>
                        <a:t> Лесковац</a:t>
                      </a:r>
                      <a:endParaRPr lang="en-US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126.354.000</a:t>
                      </a:r>
                    </a:p>
                  </a:txBody>
                  <a:tcPr marL="7739" marR="7739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5160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У К У П Н О:</a:t>
                      </a:r>
                      <a:endPara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721" marR="55721" marT="0" marB="0" anchor="b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r>
                        <a:rPr lang="sr-Cyrl-R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sr-Cyrl-R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3.000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9" marR="7739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7739" marR="7739" marT="9525" marB="0" anchor="b"/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054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5274" y="110169"/>
            <a:ext cx="4953000" cy="848816"/>
          </a:xfrm>
        </p:spPr>
        <p:txBody>
          <a:bodyPr>
            <a:normAutofit/>
          </a:bodyPr>
          <a:lstStyle/>
          <a:p>
            <a:pPr algn="ctr"/>
            <a:r>
              <a:rPr lang="sr-Cyrl-RS" sz="2400" b="1" dirty="0">
                <a:solidFill>
                  <a:schemeClr val="accent2">
                    <a:lumMod val="75000"/>
                  </a:schemeClr>
                </a:solidFill>
                <a:latin typeface="Arial"/>
              </a:rPr>
              <a:t>Најважнији капитални пројекти</a:t>
            </a:r>
            <a:endParaRPr lang="sr-Latn-R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66386953"/>
              </p:ext>
            </p:extLst>
          </p:nvPr>
        </p:nvGraphicFramePr>
        <p:xfrm>
          <a:off x="406030" y="650032"/>
          <a:ext cx="5671838" cy="6207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5691C7CC-9228-9E20-07C1-795C9E5C15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311947"/>
              </p:ext>
            </p:extLst>
          </p:nvPr>
        </p:nvGraphicFramePr>
        <p:xfrm>
          <a:off x="6381750" y="542925"/>
          <a:ext cx="3379079" cy="5813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95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881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81397">
                  <a:extLst>
                    <a:ext uri="{9D8B030D-6E8A-4147-A177-3AD203B41FA5}">
                      <a16:colId xmlns="" xmlns:a16="http://schemas.microsoft.com/office/drawing/2014/main" val="293818813"/>
                    </a:ext>
                  </a:extLst>
                </a:gridCol>
              </a:tblGrid>
              <a:tr h="361950">
                <a:tc>
                  <a:txBody>
                    <a:bodyPr/>
                    <a:lstStyle/>
                    <a:p>
                      <a:pPr algn="ctr"/>
                      <a:r>
                        <a:rPr lang="sr-Cyrl-RS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sr-Cyrl-RS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sr-Latn-RS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sr-Cyrl-RS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sr-Latn-RS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lang="sr-Latn-RS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sr-Latn-RS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4295" marR="74295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Cyrl-R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77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  <a:r>
                        <a:rPr lang="sr-Cyrl-R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.000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6896" marR="26896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sr-Latn-RS" sz="1100" b="1" dirty="0">
                        <a:latin typeface="+mj-lt"/>
                      </a:endParaRPr>
                    </a:p>
                  </a:txBody>
                  <a:tcPr marL="74295" marR="74295" anchor="ctr"/>
                </a:tc>
                <a:tc>
                  <a:txBody>
                    <a:bodyPr/>
                    <a:lstStyle/>
                    <a:p>
                      <a:pPr algn="ctr"/>
                      <a:endParaRPr lang="sr-Latn-RS" sz="1100" b="1" dirty="0">
                        <a:latin typeface="+mj-lt"/>
                      </a:endParaRPr>
                    </a:p>
                  </a:txBody>
                  <a:tcPr marL="74295" marR="74295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477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Cyrl-R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7.000.000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6896" marR="26896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sr-Latn-RS" sz="1100" b="1" dirty="0">
                        <a:latin typeface="+mj-lt"/>
                      </a:endParaRPr>
                    </a:p>
                  </a:txBody>
                  <a:tcPr marL="74295" marR="74295" anchor="ctr"/>
                </a:tc>
                <a:tc>
                  <a:txBody>
                    <a:bodyPr/>
                    <a:lstStyle/>
                    <a:p>
                      <a:pPr algn="ctr"/>
                      <a:endParaRPr lang="sr-Latn-RS" sz="1000" b="1" dirty="0">
                        <a:latin typeface="+mj-lt"/>
                      </a:endParaRPr>
                    </a:p>
                  </a:txBody>
                  <a:tcPr marL="74295" marR="74295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524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Cyrl-R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12.579.000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6896" marR="26896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sr-Latn-RS" sz="1100" b="1" dirty="0">
                        <a:latin typeface="+mj-lt"/>
                      </a:endParaRPr>
                    </a:p>
                  </a:txBody>
                  <a:tcPr marL="74295" marR="74295" anchor="ctr"/>
                </a:tc>
                <a:tc>
                  <a:txBody>
                    <a:bodyPr/>
                    <a:lstStyle/>
                    <a:p>
                      <a:pPr algn="ctr"/>
                      <a:endParaRPr lang="sr-Latn-RS" sz="1100" b="1" dirty="0">
                        <a:latin typeface="+mj-lt"/>
                      </a:endParaRPr>
                    </a:p>
                  </a:txBody>
                  <a:tcPr marL="74295" marR="74295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191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Cyrl-R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20.000.000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6896" marR="26896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sr-Latn-RS" sz="1100" b="1" dirty="0">
                        <a:latin typeface="+mj-lt"/>
                      </a:endParaRPr>
                    </a:p>
                  </a:txBody>
                  <a:tcPr marL="74295" marR="74295" anchor="ctr"/>
                </a:tc>
                <a:tc>
                  <a:txBody>
                    <a:bodyPr/>
                    <a:lstStyle/>
                    <a:p>
                      <a:pPr algn="ctr"/>
                      <a:endParaRPr lang="sr-Latn-RS" sz="1100" b="1" dirty="0">
                        <a:latin typeface="+mj-lt"/>
                      </a:endParaRPr>
                    </a:p>
                  </a:txBody>
                  <a:tcPr marL="74295" marR="74295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Cyrl-R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62.500.000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6896" marR="26896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sr-Latn-RS" sz="1100" b="1" dirty="0">
                        <a:latin typeface="+mj-lt"/>
                      </a:endParaRPr>
                    </a:p>
                  </a:txBody>
                  <a:tcPr marL="74295" marR="74295" anchor="ctr"/>
                </a:tc>
                <a:tc>
                  <a:txBody>
                    <a:bodyPr/>
                    <a:lstStyle/>
                    <a:p>
                      <a:pPr algn="ctr"/>
                      <a:endParaRPr lang="sr-Latn-RS" sz="1100" b="1" dirty="0">
                        <a:latin typeface="+mj-lt"/>
                      </a:endParaRPr>
                    </a:p>
                  </a:txBody>
                  <a:tcPr marL="74295" marR="74295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ctr"/>
                      <a:r>
                        <a:rPr lang="sr-Cyrl-RS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109.175</a:t>
                      </a:r>
                      <a:r>
                        <a:rPr lang="sr-Latn-RS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.000</a:t>
                      </a:r>
                      <a:endParaRPr lang="sr-Latn-RS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896" marR="26896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sr-Latn-RS" sz="1100" b="1" dirty="0">
                        <a:latin typeface="+mj-lt"/>
                      </a:endParaRPr>
                    </a:p>
                  </a:txBody>
                  <a:tcPr marL="74295" marR="74295" anchor="ctr"/>
                </a:tc>
                <a:tc>
                  <a:txBody>
                    <a:bodyPr/>
                    <a:lstStyle/>
                    <a:p>
                      <a:pPr algn="ctr"/>
                      <a:endParaRPr lang="sr-Latn-RS" sz="1100" b="1" dirty="0">
                        <a:latin typeface="+mj-lt"/>
                      </a:endParaRPr>
                    </a:p>
                  </a:txBody>
                  <a:tcPr marL="74295" marR="74295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751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Cyrl-R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12.730.000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26896" marR="26896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latin typeface="+mj-lt"/>
                      </a:endParaRPr>
                    </a:p>
                  </a:txBody>
                  <a:tcPr marL="74295" marR="74295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latin typeface="+mj-lt"/>
                      </a:endParaRPr>
                    </a:p>
                  </a:txBody>
                  <a:tcPr marL="74295" marR="74295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941402" y="6507602"/>
            <a:ext cx="5488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Грађански водич кроз одлуку о буџету град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Лесковац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2027.</a:t>
            </a:r>
            <a:endParaRPr lang="sr-Latn-RS" sz="1400" i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80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81466" y="184985"/>
            <a:ext cx="7800975" cy="1485900"/>
          </a:xfrm>
        </p:spPr>
        <p:txBody>
          <a:bodyPr>
            <a:normAutofit/>
          </a:bodyPr>
          <a:lstStyle/>
          <a:p>
            <a:pPr algn="ctr"/>
            <a:r>
              <a:rPr lang="sr-Cyrl-RS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ЗАХВАЉУЈЕМО ВАМ СЕ ШТО СТЕ ИЗДВОЈИЛИ ВРЕМЕ И ПАЖЉИВО ПРЕГЛЕДАЛИ ПРЕЗЕНТАЦИЈУ</a:t>
            </a:r>
            <a:endParaRPr lang="sr-Latn-RS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639062" y="1779971"/>
            <a:ext cx="8285782" cy="3657771"/>
          </a:xfr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>
              <a:spcBef>
                <a:spcPct val="20000"/>
              </a:spcBef>
              <a:buClr>
                <a:schemeClr val="tx2">
                  <a:lumMod val="50000"/>
                </a:schemeClr>
              </a:buClr>
              <a:buSzPct val="95000"/>
              <a:buFont typeface="Wingdings" panose="05000000000000000000" pitchFamily="2" charset="2"/>
              <a:buChar char="Ø"/>
            </a:pPr>
            <a:r>
              <a:rPr lang="sr-Cyrl-R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Уколико сте заинтересовани да сагледате у целини Одлуку о буџету града Лесковца за </a:t>
            </a:r>
            <a:r>
              <a:rPr lang="sr-Cyrl-RS" sz="3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sr-Cyrl-RS" sz="3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r-Cyrl-R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годину, исту можете преузети на следећем линку интернет странице: 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www.gradleskovac.org</a:t>
            </a:r>
            <a:r>
              <a:rPr lang="sr-Cyrl-R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r-Latn-RS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74630" y="6451996"/>
            <a:ext cx="57358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sr-Cyrl-RS" sz="1400" i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Грађански водич кроз одлуку о буџету 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</a:t>
            </a:r>
            <a:r>
              <a:rPr lang="en-U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Лесковац</a:t>
            </a:r>
            <a:r>
              <a:rPr lang="en-U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за 202</a:t>
            </a:r>
            <a:r>
              <a:rPr lang="en-US" sz="1400" i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endParaRPr lang="sr-Latn-RS" sz="1400" i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11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тема">
  <a:themeElements>
    <a:clrScheme name="Канцелариј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анцелариј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нцелариј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1687</TotalTime>
  <Words>2143</Words>
  <Application>Microsoft Office PowerPoint</Application>
  <PresentationFormat>Формат папира А4 (210x297 мм)</PresentationFormat>
  <Paragraphs>376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Наслови слајдова</vt:lpstr>
      </vt:variant>
      <vt:variant>
        <vt:i4>23</vt:i4>
      </vt:variant>
    </vt:vector>
  </HeadingPairs>
  <TitlesOfParts>
    <vt:vector size="24" baseType="lpstr">
      <vt:lpstr>Facet</vt:lpstr>
      <vt:lpstr> ГРАД ЛЕСКОВАЦ ___________________ </vt:lpstr>
      <vt:lpstr>ГРАД ЛЕСКОВАЦ  _______________________________</vt:lpstr>
      <vt:lpstr>PowerPoint презентација</vt:lpstr>
      <vt:lpstr>PowerPoint презентација</vt:lpstr>
      <vt:lpstr>  </vt:lpstr>
      <vt:lpstr>КАКО НАСТАЈЕ БУЏЕТ ГРАДА ? </vt:lpstr>
      <vt:lpstr>PowerPoint презентација</vt:lpstr>
      <vt:lpstr>PowerPoint презентација</vt:lpstr>
      <vt:lpstr>PowerPoint презентација</vt:lpstr>
      <vt:lpstr>Шта су приходи и примања буџета?</vt:lpstr>
      <vt:lpstr>Структура планираних прихода и примања  за 2027. годину </vt:lpstr>
      <vt:lpstr>Структура прихода и примања</vt:lpstr>
      <vt:lpstr>Шта се променило у односу на 2026. годину?</vt:lpstr>
      <vt:lpstr>На шта се троше јавна средства?</vt:lpstr>
      <vt:lpstr>Шта су расходи и издаци буџета? </vt:lpstr>
      <vt:lpstr>Структура планираних  расхода и издатака  буџета  за 2027. годину</vt:lpstr>
      <vt:lpstr>СТРУКТУРА ПЛАНИРАНИХ РАСХОДА И ИЗДАТАКА БУЏЕТА ЗА 2027. ГОДИНУ</vt:lpstr>
      <vt:lpstr>Шта се променило у односу на 2026. годину?</vt:lpstr>
      <vt:lpstr>Расходи буџета по програмима</vt:lpstr>
      <vt:lpstr>СТРУКТУРА РАСХОДА ПО ПРОГРАМИМА У %</vt:lpstr>
      <vt:lpstr>Расходи буџета расподељени по директним и индиректним буџетским корисницима</vt:lpstr>
      <vt:lpstr>Најважнији капитални пројекти</vt:lpstr>
      <vt:lpstr>ЗАХВАЉУЈЕМО ВАМ СЕ ШТО СТЕ ИЗДВОЈИЛИ ВРЕМЕ И ПАЖЉИВО ПРЕГЛЕДАЛИ ПРЕЗЕНТАЦИЈУ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УВОДНА РЕЧ ГРАДОНАЧЕЛНИКА  Горана Цветановића</dc:title>
  <dc:creator>Dejana</dc:creator>
  <cp:lastModifiedBy>Violeta</cp:lastModifiedBy>
  <cp:revision>191</cp:revision>
  <cp:lastPrinted>2026-11-02T15:08:01Z</cp:lastPrinted>
  <dcterms:created xsi:type="dcterms:W3CDTF">2026-06-13T21:37:43Z</dcterms:created>
  <dcterms:modified xsi:type="dcterms:W3CDTF">2026-11-02T15:11:26Z</dcterms:modified>
</cp:coreProperties>
</file>