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7"/>
  </p:notesMasterIdLst>
  <p:sldIdLst>
    <p:sldId id="278" r:id="rId5"/>
    <p:sldId id="279" r:id="rId6"/>
    <p:sldId id="280" r:id="rId7"/>
    <p:sldId id="282" r:id="rId8"/>
    <p:sldId id="283" r:id="rId9"/>
    <p:sldId id="284" r:id="rId10"/>
    <p:sldId id="285" r:id="rId11"/>
    <p:sldId id="287" r:id="rId12"/>
    <p:sldId id="288" r:id="rId13"/>
    <p:sldId id="286" r:id="rId14"/>
    <p:sldId id="289" r:id="rId15"/>
    <p:sldId id="29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6" autoAdjust="0"/>
    <p:restoredTop sz="94619" autoAdjust="0"/>
  </p:normalViewPr>
  <p:slideViewPr>
    <p:cSldViewPr snapToGrid="0">
      <p:cViewPr varScale="1">
        <p:scale>
          <a:sx n="95" d="100"/>
          <a:sy n="95" d="100"/>
        </p:scale>
        <p:origin x="102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01546-198A-4195-BCF8-F0FF54C90E5E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DE88F-1F85-4A27-9D34-D74A50E7B0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91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8475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88983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1499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493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1542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8840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40129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6496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0862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2266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7724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746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02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85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5291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092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47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254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65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4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20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120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9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13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5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6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9783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5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24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27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26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29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28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0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3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2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5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4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7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6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9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8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1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20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3.jp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22.jpg"/><Relationship Id="rId5" Type="http://schemas.openxmlformats.org/officeDocument/2006/relationships/image" Target="../media/image7.jpe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8A1C807-B9AD-4C9B-BF9F-60F0342899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10"/>
            <a:ext cx="12192001" cy="6857990"/>
          </a:xfrm>
          <a:prstGeom prst="rect">
            <a:avLst/>
          </a:prstGeom>
        </p:spPr>
      </p:pic>
      <p:sp useBgFill="1">
        <p:nvSpPr>
          <p:cNvPr id="103" name="Freeform 5">
            <a:extLst>
              <a:ext uri="{FF2B5EF4-FFF2-40B4-BE49-F238E27FC236}">
                <a16:creationId xmlns:a16="http://schemas.microsoft.com/office/drawing/2014/main" id="{FE469E50-3893-4ED6-92BA-2985C32B0C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>
            <a:off x="7131809" y="1385982"/>
            <a:ext cx="4031414" cy="4100418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:a16="http://schemas.microsoft.com/office/drawing/2014/main" xmlns:p14="http://schemas.microsoft.com/office/powerpoint/2010/main"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oudy Old Style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89962" y="1673524"/>
            <a:ext cx="3485073" cy="2420504"/>
          </a:xfrm>
        </p:spPr>
        <p:txBody>
          <a:bodyPr>
            <a:noAutofit/>
          </a:bodyPr>
          <a:lstStyle/>
          <a:p>
            <a:pPr algn="l"/>
            <a:r>
              <a:rPr lang="en-US" sz="2800" b="1" dirty="0"/>
              <a:t>U.A. OBLIKOVANJE </a:t>
            </a:r>
            <a:r>
              <a:rPr lang="en-US" sz="2800" dirty="0" err="1"/>
              <a:t>površina</a:t>
            </a:r>
            <a:r>
              <a:rPr lang="en-US" sz="2800" dirty="0"/>
              <a:t> </a:t>
            </a:r>
            <a:r>
              <a:rPr lang="en-US" sz="2800" dirty="0" err="1"/>
              <a:t>javne</a:t>
            </a:r>
            <a:r>
              <a:rPr lang="en-US" sz="2800" dirty="0"/>
              <a:t> </a:t>
            </a:r>
            <a:r>
              <a:rPr lang="en-US" sz="2800" dirty="0" err="1"/>
              <a:t>namene</a:t>
            </a:r>
            <a:r>
              <a:rPr lang="en-US" sz="2800" dirty="0"/>
              <a:t> u </a:t>
            </a:r>
            <a:r>
              <a:rPr lang="en-US" sz="2800" dirty="0" err="1"/>
              <a:t>celini</a:t>
            </a:r>
            <a:r>
              <a:rPr lang="en-US" sz="2800" dirty="0"/>
              <a:t> 8, </a:t>
            </a:r>
            <a:r>
              <a:rPr lang="en-US" sz="2800" dirty="0" err="1"/>
              <a:t>Podcelini</a:t>
            </a:r>
            <a:r>
              <a:rPr lang="en-US" sz="2800" dirty="0"/>
              <a:t> 8z2 u PGR-u 1, u </a:t>
            </a:r>
            <a:r>
              <a:rPr lang="en-US" sz="2800" dirty="0" err="1"/>
              <a:t>Leskovcu</a:t>
            </a:r>
            <a:endParaRPr lang="en-US" sz="2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93FB3F-A8D4-46D3-A1C6-C79C64563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89965" y="4157933"/>
            <a:ext cx="3485072" cy="1026544"/>
          </a:xfrm>
        </p:spPr>
        <p:txBody>
          <a:bodyPr>
            <a:normAutofit/>
          </a:bodyPr>
          <a:lstStyle/>
          <a:p>
            <a:pPr algn="l"/>
            <a:r>
              <a:rPr lang="en-US" sz="2300" b="1" dirty="0"/>
              <a:t>SADNI MATERIJAL</a:t>
            </a:r>
          </a:p>
        </p:txBody>
      </p:sp>
    </p:spTree>
    <p:extLst>
      <p:ext uri="{BB962C8B-B14F-4D97-AF65-F5344CB8AC3E}">
        <p14:creationId xmlns:p14="http://schemas.microsoft.com/office/powerpoint/2010/main" val="41678842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4000" dirty="0"/>
              <a:t>7. KALEMLJENI LIŠĆARI</a:t>
            </a:r>
            <a:br>
              <a:rPr lang="en-US" sz="4000" dirty="0"/>
            </a:br>
            <a:r>
              <a:rPr lang="en-US" sz="4000" dirty="0"/>
              <a:t> KUGLASTI JASEN   /   PIRAMIDALNI GRAB</a:t>
            </a:r>
            <a:endParaRPr lang="en-US" sz="4000" i="1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F91CE6D-AFC3-865F-AC96-F8566535E93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959428" y="2076450"/>
            <a:ext cx="2764461" cy="3624829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107523" y="2076450"/>
            <a:ext cx="3463357" cy="3622671"/>
          </a:xfrm>
        </p:spPr>
      </p:pic>
    </p:spTree>
    <p:extLst>
      <p:ext uri="{BB962C8B-B14F-4D97-AF65-F5344CB8AC3E}">
        <p14:creationId xmlns:p14="http://schemas.microsoft.com/office/powerpoint/2010/main" val="4145005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4000" dirty="0"/>
              <a:t>8. SREDNJI I NISKI ČETINARI</a:t>
            </a:r>
            <a:br>
              <a:rPr lang="en-US" sz="4000" dirty="0"/>
            </a:br>
            <a:r>
              <a:rPr lang="en-US" sz="4000" dirty="0"/>
              <a:t> TUJA   /   PAČEMPRES</a:t>
            </a:r>
            <a:endParaRPr lang="en-US" sz="4000" i="1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anchor="t">
            <a:normAutofit/>
          </a:bodyPr>
          <a:lstStyle/>
          <a:p>
            <a:pPr marL="36900" indent="0">
              <a:buNone/>
            </a:pPr>
            <a:endParaRPr lang="en-US" sz="24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rcRect/>
          <a:stretch/>
        </p:blipFill>
        <p:spPr>
          <a:xfrm>
            <a:off x="7107523" y="2076450"/>
            <a:ext cx="3463357" cy="3622671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525766-D087-4BCE-DFED-D55F58BBF25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396721" y="2068570"/>
            <a:ext cx="3630551" cy="363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5873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4000" dirty="0"/>
              <a:t>8. SREDNJI I NISKI ČETINARI</a:t>
            </a:r>
            <a:br>
              <a:rPr lang="en-US" sz="4000" dirty="0"/>
            </a:br>
            <a:r>
              <a:rPr lang="en-US" sz="4000" dirty="0"/>
              <a:t> TISA   /   POLEGLO ŽBUNJE</a:t>
            </a:r>
            <a:endParaRPr lang="en-US" sz="4000" i="1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88426B2-5831-C2D7-7D22-BD04400FDD6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365049" y="2968677"/>
            <a:ext cx="1905000" cy="1657350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107523" y="2076450"/>
            <a:ext cx="3463357" cy="3622671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525766-D087-4BCE-DFED-D55F58BBF257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342215" y="2076450"/>
            <a:ext cx="2327183" cy="363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550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4000" dirty="0"/>
              <a:t>4. VISOKI LIŠĆARI </a:t>
            </a:r>
            <a:br>
              <a:rPr lang="en-US" sz="4000" dirty="0"/>
            </a:br>
            <a:r>
              <a:rPr lang="en-US" sz="4000" dirty="0"/>
              <a:t>JAVOR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anchor="t">
            <a:normAutofit/>
          </a:bodyPr>
          <a:lstStyle/>
          <a:p>
            <a:pPr marL="36900" lvl="0" indent="0">
              <a:buNone/>
            </a:pPr>
            <a:r>
              <a:rPr lang="en-US" sz="2400" dirty="0"/>
              <a:t>Dolor Sit Amet</a:t>
            </a:r>
          </a:p>
          <a:p>
            <a:pPr marL="36900" lvl="0" indent="0">
              <a:buNone/>
            </a:pPr>
            <a:r>
              <a:rPr lang="en-US" sz="2400" dirty="0"/>
              <a:t>Consectetuer Elit</a:t>
            </a:r>
          </a:p>
          <a:p>
            <a:pPr marL="36900" lvl="0" indent="0">
              <a:buNone/>
            </a:pPr>
            <a:r>
              <a:rPr lang="en-US" sz="2400" dirty="0"/>
              <a:t>Nunc Viverra</a:t>
            </a:r>
          </a:p>
          <a:p>
            <a:pPr marL="36900" lvl="0" indent="0">
              <a:buNone/>
            </a:pPr>
            <a:r>
              <a:rPr lang="en-US" sz="2400" dirty="0"/>
              <a:t>Pellentesque Habitant</a:t>
            </a:r>
          </a:p>
          <a:p>
            <a:pPr marL="36900" lvl="0" indent="0">
              <a:buNone/>
            </a:pPr>
            <a:r>
              <a:rPr lang="en-US" sz="2400" dirty="0"/>
              <a:t>Lorem Ipsum</a:t>
            </a:r>
          </a:p>
          <a:p>
            <a:endParaRPr lang="en-US" sz="24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tretch>
            <a:fillRect/>
          </a:stretch>
        </p:blipFill>
        <p:spPr>
          <a:xfrm>
            <a:off x="7480697" y="2076450"/>
            <a:ext cx="2717006" cy="3622675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5EB101-F21F-81C8-4CFB-1DA6AD21EEB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3795" y="2076450"/>
            <a:ext cx="3992871" cy="362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235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r>
              <a:rPr lang="en-US" sz="4000" dirty="0"/>
              <a:t>4. VISOKI LIŠĆARI </a:t>
            </a:r>
            <a:br>
              <a:rPr lang="en-US" sz="4000" dirty="0"/>
            </a:br>
            <a:r>
              <a:rPr lang="en-US" sz="4000" dirty="0"/>
              <a:t>JAVOR	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45EC8B3-CCAD-B926-C8DE-18D1802ED6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JAVOR CRVENOLISNI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anchor="t">
            <a:normAutofit/>
          </a:bodyPr>
          <a:lstStyle/>
          <a:p>
            <a:endParaRPr lang="en-US" sz="2400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B43BB4-1E4A-1966-A3A1-BF20F7A986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JAVOR JAPANSKI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6"/>
          <a:stretch/>
        </p:blipFill>
        <p:spPr>
          <a:xfrm>
            <a:off x="7231062" y="2701925"/>
            <a:ext cx="3043238" cy="3043238"/>
          </a:xfr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5DEDECF-FADB-1BB6-4ED4-5BDE988ED7E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9120" y="2697068"/>
            <a:ext cx="4058550" cy="304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436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r>
              <a:rPr lang="en-US" sz="4000" dirty="0"/>
              <a:t>4.  VISOKI LIŠĆARI</a:t>
            </a:r>
            <a:br>
              <a:rPr lang="en-US" sz="4000" dirty="0"/>
            </a:br>
            <a:r>
              <a:rPr lang="en-US" sz="4000" dirty="0"/>
              <a:t>  LIRIODENDROM                 LIRIODENDROM</a:t>
            </a:r>
            <a:endParaRPr lang="en-US" sz="4000" i="1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anchor="t">
            <a:normAutofit/>
          </a:bodyPr>
          <a:lstStyle/>
          <a:p>
            <a:endParaRPr lang="en-US" sz="24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rcRect/>
          <a:stretch/>
        </p:blipFill>
        <p:spPr>
          <a:xfrm>
            <a:off x="7107520" y="2076450"/>
            <a:ext cx="3463360" cy="3622675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525766-D087-4BCE-DFED-D55F58BBF25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165609" y="2078520"/>
            <a:ext cx="3215472" cy="367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119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9657085" cy="1261872"/>
          </a:xfrm>
        </p:spPr>
        <p:txBody>
          <a:bodyPr anchor="b">
            <a:normAutofit/>
          </a:bodyPr>
          <a:lstStyle/>
          <a:p>
            <a:r>
              <a:rPr lang="en-US" sz="4000" dirty="0"/>
              <a:t>1. POSTOJEĆE LIŠĆARSKO DRVEĆE</a:t>
            </a:r>
            <a:br>
              <a:rPr lang="en-US" sz="4000" dirty="0"/>
            </a:br>
            <a:r>
              <a:rPr lang="en-US" sz="4000" dirty="0"/>
              <a:t>   Lipa                                </a:t>
            </a:r>
            <a:r>
              <a:rPr lang="en-US" sz="4000" dirty="0" err="1"/>
              <a:t>LIPA</a:t>
            </a:r>
            <a:r>
              <a:rPr lang="en-US" sz="4000" dirty="0"/>
              <a:t> </a:t>
            </a:r>
            <a:r>
              <a:rPr lang="en-US" sz="4000" i="1" dirty="0" err="1"/>
              <a:t>Tilia</a:t>
            </a:r>
            <a:r>
              <a:rPr lang="en-US" sz="4000" i="1" dirty="0"/>
              <a:t> sp.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anchor="t">
            <a:normAutofit/>
          </a:bodyPr>
          <a:lstStyle/>
          <a:p>
            <a:endParaRPr lang="en-US" sz="24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rcRect/>
          <a:stretch/>
        </p:blipFill>
        <p:spPr>
          <a:xfrm>
            <a:off x="7009795" y="2076450"/>
            <a:ext cx="3561085" cy="3724895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525766-D087-4BCE-DFED-D55F58BBF25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913795" y="2076450"/>
            <a:ext cx="4836453" cy="362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6539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4000" dirty="0"/>
              <a:t>3.POSTOJEĆE ZIMZELENO DRVEĆE     </a:t>
            </a:r>
            <a:br>
              <a:rPr lang="en-US" sz="4000" dirty="0"/>
            </a:br>
            <a:r>
              <a:rPr lang="en-US" sz="4000" dirty="0"/>
              <a:t>       </a:t>
            </a:r>
            <a:r>
              <a:rPr lang="en-US" sz="4000" dirty="0" err="1"/>
              <a:t>Picea</a:t>
            </a:r>
            <a:r>
              <a:rPr lang="en-US" sz="4000" dirty="0"/>
              <a:t> </a:t>
            </a:r>
            <a:r>
              <a:rPr lang="en-US" sz="4000" dirty="0" err="1"/>
              <a:t>excelsa</a:t>
            </a:r>
            <a:r>
              <a:rPr lang="en-US" sz="4000" dirty="0"/>
              <a:t>                 SMRČA</a:t>
            </a:r>
            <a:endParaRPr lang="en-US" sz="4000" i="1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DED1949-17ED-967C-4F14-792A772C911F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531144" y="2076450"/>
            <a:ext cx="3622675" cy="3622675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009795" y="2076450"/>
            <a:ext cx="3561085" cy="3724895"/>
          </a:xfrm>
        </p:spPr>
      </p:pic>
    </p:spTree>
    <p:extLst>
      <p:ext uri="{BB962C8B-B14F-4D97-AF65-F5344CB8AC3E}">
        <p14:creationId xmlns:p14="http://schemas.microsoft.com/office/powerpoint/2010/main" val="2470810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4000" dirty="0"/>
              <a:t>6. SREDNJI LIŠĆARI</a:t>
            </a:r>
            <a:br>
              <a:rPr lang="en-US" sz="4000" dirty="0"/>
            </a:br>
            <a:r>
              <a:rPr lang="en-US" sz="4000" dirty="0"/>
              <a:t>CRVENA ŠLJIVA                 CRVENA ŠLJIVA</a:t>
            </a:r>
            <a:endParaRPr lang="en-US" sz="4000" i="1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5A03218-559C-B729-601A-A803B3CAEB4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2124286" y="2076450"/>
            <a:ext cx="2416295" cy="3622675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107523" y="2076450"/>
            <a:ext cx="3463357" cy="3622671"/>
          </a:xfrm>
        </p:spPr>
      </p:pic>
    </p:spTree>
    <p:extLst>
      <p:ext uri="{BB962C8B-B14F-4D97-AF65-F5344CB8AC3E}">
        <p14:creationId xmlns:p14="http://schemas.microsoft.com/office/powerpoint/2010/main" val="533276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4000" dirty="0"/>
              <a:t>6. SREDNJI LIŠĆARI</a:t>
            </a:r>
            <a:br>
              <a:rPr lang="en-US" sz="4000" dirty="0"/>
            </a:br>
            <a:r>
              <a:rPr lang="en-US" sz="4000" dirty="0"/>
              <a:t>SORBUS                 </a:t>
            </a:r>
            <a:r>
              <a:rPr lang="en-US" sz="4000" dirty="0" err="1"/>
              <a:t>SORBUS</a:t>
            </a:r>
            <a:endParaRPr lang="en-US" sz="4000" i="1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 anchor="t">
            <a:normAutofit/>
          </a:bodyPr>
          <a:lstStyle/>
          <a:p>
            <a:endParaRPr lang="en-US" sz="2400" dirty="0"/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6"/>
          <a:srcRect/>
          <a:stretch/>
        </p:blipFill>
        <p:spPr>
          <a:xfrm>
            <a:off x="7107523" y="2076450"/>
            <a:ext cx="3463357" cy="3622671"/>
          </a:xfr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2525766-D087-4BCE-DFED-D55F58BBF25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758461" y="2112037"/>
            <a:ext cx="3622671" cy="3622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476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B2D6DE-C9B5-4678-91EF-77E85F235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"/>
          <a:stretch/>
        </p:blipFill>
        <p:spPr>
          <a:xfrm>
            <a:off x="-8622" y="10"/>
            <a:ext cx="609600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sz="4000" dirty="0"/>
              <a:t>6. SREDNJI LIŠĆARI</a:t>
            </a:r>
            <a:br>
              <a:rPr lang="en-US" sz="4000" dirty="0"/>
            </a:br>
            <a:r>
              <a:rPr lang="en-US" sz="4000" dirty="0"/>
              <a:t>LESKA                            </a:t>
            </a:r>
            <a:r>
              <a:rPr lang="en-US" sz="4000" dirty="0" err="1"/>
              <a:t>LESKA</a:t>
            </a:r>
            <a:endParaRPr lang="en-US" sz="4000" i="1" dirty="0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FD5E923B-9539-2B03-05B6-8B21880EE0B4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6"/>
          <a:stretch>
            <a:fillRect/>
          </a:stretch>
        </p:blipFill>
        <p:spPr>
          <a:xfrm>
            <a:off x="1004836" y="2793442"/>
            <a:ext cx="4285320" cy="2407805"/>
          </a:xfrm>
        </p:spPr>
      </p:pic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689A4135-A16B-97FA-29E1-4EE1FB94BAC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7"/>
          <a:srcRect/>
          <a:stretch/>
        </p:blipFill>
        <p:spPr>
          <a:xfrm>
            <a:off x="7107523" y="2076450"/>
            <a:ext cx="3463357" cy="3622671"/>
          </a:xfrm>
        </p:spPr>
      </p:pic>
    </p:spTree>
    <p:extLst>
      <p:ext uri="{BB962C8B-B14F-4D97-AF65-F5344CB8AC3E}">
        <p14:creationId xmlns:p14="http://schemas.microsoft.com/office/powerpoint/2010/main" val="41597600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ustom 35">
      <a:dk1>
        <a:sysClr val="windowText" lastClr="000000"/>
      </a:dk1>
      <a:lt1>
        <a:sysClr val="window" lastClr="FFFFFF"/>
      </a:lt1>
      <a:dk2>
        <a:srgbClr val="4E3B30"/>
      </a:dk2>
      <a:lt2>
        <a:srgbClr val="F4EDD8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0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1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12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2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3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4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5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6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7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8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9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C4C00F4-06E9-43E3-AD97-88A857CEFA8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0585E981-8C91-4205-A0C3-C991F42B4C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4B270AB-C138-415C-897E-3C24487DECF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{687CC44F-7C31-4B0B-A732-CB58159F5C51}tf55705232_win32</Template>
  <TotalTime>2692</TotalTime>
  <Words>148</Words>
  <Application>Microsoft Office PowerPoint</Application>
  <PresentationFormat>Widescreen</PresentationFormat>
  <Paragraphs>31</Paragraphs>
  <Slides>12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Calibri</vt:lpstr>
      <vt:lpstr>Goudy Old Style</vt:lpstr>
      <vt:lpstr>Wingdings 2</vt:lpstr>
      <vt:lpstr>SlateVTI</vt:lpstr>
      <vt:lpstr>U.A. OBLIKOVANJE površina javne namene u celini 8, Podcelini 8z2 u PGR-u 1, u Leskovcu</vt:lpstr>
      <vt:lpstr>4. VISOKI LIŠĆARI  JAVOR</vt:lpstr>
      <vt:lpstr>4. VISOKI LIŠĆARI  JAVOR </vt:lpstr>
      <vt:lpstr>4.  VISOKI LIŠĆARI   LIRIODENDROM                 LIRIODENDROM</vt:lpstr>
      <vt:lpstr>1. POSTOJEĆE LIŠĆARSKO DRVEĆE    Lipa                                LIPA Tilia sp.</vt:lpstr>
      <vt:lpstr>3.POSTOJEĆE ZIMZELENO DRVEĆE             Picea excelsa                 SMRČA</vt:lpstr>
      <vt:lpstr>6. SREDNJI LIŠĆARI CRVENA ŠLJIVA                 CRVENA ŠLJIVA</vt:lpstr>
      <vt:lpstr>6. SREDNJI LIŠĆARI SORBUS                 SORBUS</vt:lpstr>
      <vt:lpstr>6. SREDNJI LIŠĆARI LESKA                            LESKA</vt:lpstr>
      <vt:lpstr>7. KALEMLJENI LIŠĆARI  KUGLASTI JASEN   /   PIRAMIDALNI GRAB</vt:lpstr>
      <vt:lpstr>8. SREDNJI I NISKI ČETINARI  TUJA   /   PAČEMPRES</vt:lpstr>
      <vt:lpstr>8. SREDNJI I NISKI ČETINARI  TISA   /   POLEGLO ŽBUNJE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Lorem Ipsum</dc:title>
  <dc:creator>Suzana Grebenarevic</dc:creator>
  <cp:lastModifiedBy>Suzana Grebenarevic</cp:lastModifiedBy>
  <cp:revision>6</cp:revision>
  <dcterms:created xsi:type="dcterms:W3CDTF">2023-10-04T10:08:02Z</dcterms:created>
  <dcterms:modified xsi:type="dcterms:W3CDTF">2023-10-06T07:00:55Z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