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sldIdLst>
    <p:sldId id="278" r:id="rId5"/>
    <p:sldId id="300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19" autoAdjust="0"/>
  </p:normalViewPr>
  <p:slideViewPr>
    <p:cSldViewPr snapToGrid="0">
      <p:cViewPr varScale="1">
        <p:scale>
          <a:sx n="100" d="100"/>
          <a:sy n="100" d="100"/>
        </p:scale>
        <p:origin x="2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01546-198A-4195-BCF8-F0FF54C90E5E}" type="datetimeFigureOut">
              <a:rPr lang="en-US" smtClean="0"/>
              <a:t>10/22/2023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DE88F-1F85-4A27-9D34-D74A50E7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9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4965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8182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4091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65530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3191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011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593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9189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803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4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0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29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9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47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5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0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2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9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3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10/22/2023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78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1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0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9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0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9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2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4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6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1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A1C807-B9AD-4C9B-BF9F-60F034289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 useBgFill="1">
        <p:nvSpPr>
          <p:cNvPr id="103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962" y="1673524"/>
            <a:ext cx="3485073" cy="2420504"/>
          </a:xfrm>
        </p:spPr>
        <p:txBody>
          <a:bodyPr>
            <a:noAutofit/>
          </a:bodyPr>
          <a:lstStyle/>
          <a:p>
            <a:pPr algn="l"/>
            <a:r>
              <a:rPr lang="sr-Cyrl-RS" sz="2800" b="1" dirty="0"/>
              <a:t>У</a:t>
            </a:r>
            <a:r>
              <a:rPr lang="en-US" sz="2800" b="1" dirty="0"/>
              <a:t>.A. </a:t>
            </a:r>
            <a:r>
              <a:rPr lang="sr-Cyrl-RS" sz="2800" b="1" dirty="0"/>
              <a:t>ОБЛИКОВАЊЕ</a:t>
            </a:r>
            <a:r>
              <a:rPr lang="en-US" sz="2800" b="1" dirty="0"/>
              <a:t> </a:t>
            </a:r>
            <a:r>
              <a:rPr lang="sr-Cyrl-RS" sz="2800" dirty="0"/>
              <a:t>површина јавне намене у целини 8</a:t>
            </a:r>
            <a:r>
              <a:rPr lang="en-US" sz="2800" dirty="0"/>
              <a:t>, </a:t>
            </a:r>
            <a:r>
              <a:rPr lang="sr-Cyrl-RS" sz="2800" dirty="0" err="1"/>
              <a:t>Подцелини</a:t>
            </a:r>
            <a:r>
              <a:rPr lang="sr-Cyrl-RS" sz="2800" dirty="0"/>
              <a:t> </a:t>
            </a:r>
            <a:r>
              <a:rPr lang="en-US" sz="2800" dirty="0"/>
              <a:t> 8z2 </a:t>
            </a:r>
            <a:r>
              <a:rPr lang="sr-Cyrl-RS" sz="2800" dirty="0"/>
              <a:t>у</a:t>
            </a:r>
            <a:r>
              <a:rPr lang="en-US" sz="2800" dirty="0"/>
              <a:t> </a:t>
            </a:r>
            <a:r>
              <a:rPr lang="sr-Cyrl-RS" sz="2800" dirty="0"/>
              <a:t>ПГР</a:t>
            </a:r>
            <a:r>
              <a:rPr lang="en-US" sz="2800" dirty="0"/>
              <a:t>-</a:t>
            </a:r>
            <a:r>
              <a:rPr lang="sr-Cyrl-RS" sz="2800" dirty="0"/>
              <a:t>у</a:t>
            </a:r>
            <a:r>
              <a:rPr lang="en-US" sz="2800" dirty="0"/>
              <a:t> 1, </a:t>
            </a:r>
            <a:r>
              <a:rPr lang="sr-Cyrl-RS" sz="2800" dirty="0"/>
              <a:t>у</a:t>
            </a:r>
            <a:r>
              <a:rPr lang="en-US" sz="2800" dirty="0"/>
              <a:t> </a:t>
            </a:r>
            <a:r>
              <a:rPr lang="sr-Cyrl-RS" sz="2800" dirty="0"/>
              <a:t>Лесковцу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965" y="4157933"/>
            <a:ext cx="3485072" cy="1026544"/>
          </a:xfrm>
        </p:spPr>
        <p:txBody>
          <a:bodyPr>
            <a:normAutofit/>
          </a:bodyPr>
          <a:lstStyle/>
          <a:p>
            <a:r>
              <a:rPr lang="en-US" sz="2300" b="1" dirty="0">
                <a:effectLst/>
              </a:rPr>
              <a:t>3 </a:t>
            </a:r>
            <a:r>
              <a:rPr lang="sr-Cyrl-RS" sz="2300" b="1" dirty="0">
                <a:effectLst/>
              </a:rPr>
              <a:t>Д</a:t>
            </a:r>
          </a:p>
          <a:p>
            <a:r>
              <a:rPr lang="sr-Cyrl-RS" sz="2300" b="1">
                <a:effectLst/>
              </a:rPr>
              <a:t>П Р И К А З</a:t>
            </a:r>
            <a:endParaRPr lang="en-US" sz="2300" b="1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67884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272304"/>
            <a:ext cx="4856163" cy="3230967"/>
          </a:xfr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DA8C20C-5EAB-BE9A-4419-C65B2D9252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6424083" y="2076450"/>
            <a:ext cx="4830233" cy="3622675"/>
          </a:xfrm>
        </p:spPr>
      </p:pic>
    </p:spTree>
    <p:extLst>
      <p:ext uri="{BB962C8B-B14F-4D97-AF65-F5344CB8AC3E}">
        <p14:creationId xmlns:p14="http://schemas.microsoft.com/office/powerpoint/2010/main" val="802500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05012"/>
            <a:ext cx="10353762" cy="780838"/>
          </a:xfrm>
        </p:spPr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657350" y="1226507"/>
            <a:ext cx="8000482" cy="5326481"/>
          </a:xfrm>
        </p:spPr>
      </p:pic>
    </p:spTree>
    <p:extLst>
      <p:ext uri="{BB962C8B-B14F-4D97-AF65-F5344CB8AC3E}">
        <p14:creationId xmlns:p14="http://schemas.microsoft.com/office/powerpoint/2010/main" val="991255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05012"/>
            <a:ext cx="10353762" cy="780838"/>
          </a:xfrm>
        </p:spPr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/>
        </p:blipFill>
        <p:spPr>
          <a:xfrm>
            <a:off x="2087137" y="1226507"/>
            <a:ext cx="8000482" cy="5326481"/>
          </a:xfrm>
        </p:spPr>
      </p:pic>
    </p:spTree>
    <p:extLst>
      <p:ext uri="{BB962C8B-B14F-4D97-AF65-F5344CB8AC3E}">
        <p14:creationId xmlns:p14="http://schemas.microsoft.com/office/powerpoint/2010/main" val="479266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305012"/>
            <a:ext cx="10353762" cy="780838"/>
          </a:xfrm>
        </p:spPr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/>
        </p:blipFill>
        <p:spPr>
          <a:xfrm>
            <a:off x="1657350" y="1226507"/>
            <a:ext cx="8000482" cy="5326481"/>
          </a:xfrm>
        </p:spPr>
      </p:pic>
    </p:spTree>
    <p:extLst>
      <p:ext uri="{BB962C8B-B14F-4D97-AF65-F5344CB8AC3E}">
        <p14:creationId xmlns:p14="http://schemas.microsoft.com/office/powerpoint/2010/main" val="37472337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272304"/>
            <a:ext cx="4856163" cy="3230967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3B16B53-400A-2555-3305-079FB8C8A6F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7000261" y="2076450"/>
            <a:ext cx="3677877" cy="3622675"/>
          </a:xfrm>
        </p:spPr>
      </p:pic>
    </p:spTree>
    <p:extLst>
      <p:ext uri="{BB962C8B-B14F-4D97-AF65-F5344CB8AC3E}">
        <p14:creationId xmlns:p14="http://schemas.microsoft.com/office/powerpoint/2010/main" val="16545692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272304"/>
            <a:ext cx="4856163" cy="3230967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B7459F93-8853-24A3-B39A-4927D3245F3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424083" y="2076450"/>
            <a:ext cx="4830233" cy="3622675"/>
          </a:xfrm>
        </p:spPr>
      </p:pic>
    </p:spTree>
    <p:extLst>
      <p:ext uri="{BB962C8B-B14F-4D97-AF65-F5344CB8AC3E}">
        <p14:creationId xmlns:p14="http://schemas.microsoft.com/office/powerpoint/2010/main" val="18730857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272304"/>
            <a:ext cx="4856163" cy="3230967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E2297296-2CDB-B8AA-6253-3F395AC1106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410325" y="2387957"/>
            <a:ext cx="4857750" cy="2999660"/>
          </a:xfrm>
        </p:spPr>
      </p:pic>
    </p:spTree>
    <p:extLst>
      <p:ext uri="{BB962C8B-B14F-4D97-AF65-F5344CB8AC3E}">
        <p14:creationId xmlns:p14="http://schemas.microsoft.com/office/powerpoint/2010/main" val="5385146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272304"/>
            <a:ext cx="4856163" cy="3230967"/>
          </a:xfr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DA8C20C-5EAB-BE9A-4419-C65B2D9252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6424083" y="2076450"/>
            <a:ext cx="4830233" cy="3622675"/>
          </a:xfrm>
        </p:spPr>
      </p:pic>
    </p:spTree>
    <p:extLst>
      <p:ext uri="{BB962C8B-B14F-4D97-AF65-F5344CB8AC3E}">
        <p14:creationId xmlns:p14="http://schemas.microsoft.com/office/powerpoint/2010/main" val="21240948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sr-Cyrl-RS" dirty="0"/>
              <a:t>                                  3Д </a:t>
            </a:r>
            <a:endParaRPr lang="en-US" dirty="0"/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568D837-45AE-A0A3-D12A-850FFC3551D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rcRect/>
          <a:stretch/>
        </p:blipFill>
        <p:spPr>
          <a:xfrm>
            <a:off x="914400" y="2272304"/>
            <a:ext cx="4856163" cy="3230967"/>
          </a:xfr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DA8C20C-5EAB-BE9A-4419-C65B2D92520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6424083" y="2076450"/>
            <a:ext cx="4830233" cy="3622675"/>
          </a:xfrm>
        </p:spPr>
      </p:pic>
    </p:spTree>
    <p:extLst>
      <p:ext uri="{BB962C8B-B14F-4D97-AF65-F5344CB8AC3E}">
        <p14:creationId xmlns:p14="http://schemas.microsoft.com/office/powerpoint/2010/main" val="4288844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0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3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4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5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6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7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8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9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0585E981-8C91-4205-A0C3-C991F42B4C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4B270AB-C138-415C-897E-3C24487DECF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C4C00F4-06E9-43E3-AD97-88A857CEFA8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{687CC44F-7C31-4B0B-A732-CB58159F5C51}tf55705232_win32</Template>
  <TotalTime>9667</TotalTime>
  <Words>57</Words>
  <Application>Microsoft Office PowerPoint</Application>
  <PresentationFormat>Widescreen</PresentationFormat>
  <Paragraphs>21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Goudy Old Style</vt:lpstr>
      <vt:lpstr>Wingdings 2</vt:lpstr>
      <vt:lpstr>SlateVTI</vt:lpstr>
      <vt:lpstr>У.A. ОБЛИКОВАЊЕ површина јавне намене у целини 8, Подцелини  8z2 у ПГР-у 1, у Лесковцу</vt:lpstr>
      <vt:lpstr>                                  3Д </vt:lpstr>
      <vt:lpstr>                                  3Д </vt:lpstr>
      <vt:lpstr>                                  3Д </vt:lpstr>
      <vt:lpstr>                                  3Д </vt:lpstr>
      <vt:lpstr>                                  3Д </vt:lpstr>
      <vt:lpstr>                                  3Д </vt:lpstr>
      <vt:lpstr>                                  3Д </vt:lpstr>
      <vt:lpstr>                                  3Д </vt:lpstr>
      <vt:lpstr>                                  3Д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Suzana Grebenarevic</dc:creator>
  <cp:lastModifiedBy>Suzana Grebenarevic</cp:lastModifiedBy>
  <cp:revision>14</cp:revision>
  <dcterms:created xsi:type="dcterms:W3CDTF">2023-10-04T10:08:02Z</dcterms:created>
  <dcterms:modified xsi:type="dcterms:W3CDTF">2023-10-22T16:48:10Z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