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sldIdLst>
    <p:sldId id="278" r:id="rId5"/>
    <p:sldId id="283" r:id="rId6"/>
    <p:sldId id="300" r:id="rId7"/>
    <p:sldId id="298" r:id="rId8"/>
    <p:sldId id="297" r:id="rId9"/>
    <p:sldId id="293" r:id="rId10"/>
    <p:sldId id="296" r:id="rId11"/>
    <p:sldId id="295" r:id="rId12"/>
    <p:sldId id="299" r:id="rId13"/>
    <p:sldId id="302" r:id="rId14"/>
    <p:sldId id="303" r:id="rId15"/>
    <p:sldId id="304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19" autoAdjust="0"/>
  </p:normalViewPr>
  <p:slideViewPr>
    <p:cSldViewPr snapToGrid="0">
      <p:cViewPr varScale="1">
        <p:scale>
          <a:sx n="100" d="100"/>
          <a:sy n="100" d="100"/>
        </p:scale>
        <p:origin x="2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10/10/2023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840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93305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7966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965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09287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5045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53430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1498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6395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643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9245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10/10/2023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pn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4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6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A1C807-B9AD-4C9B-BF9F-60F034289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 useBgFill="1">
        <p:nvSpPr>
          <p:cNvPr id="103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="" xmlns:a14="http://schemas.microsoft.com/office/drawing/2010/main" xmlns:p14="http://schemas.microsoft.com/office/powerpoint/2010/main" xmlns:a16="http://schemas.microsoft.com/office/drawing/2014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673524"/>
            <a:ext cx="3485073" cy="2420504"/>
          </a:xfrm>
        </p:spPr>
        <p:txBody>
          <a:bodyPr>
            <a:noAutofit/>
          </a:bodyPr>
          <a:lstStyle/>
          <a:p>
            <a:pPr algn="l"/>
            <a:r>
              <a:rPr lang="sr-Cyrl-RS" sz="2800" b="1" dirty="0"/>
              <a:t>У</a:t>
            </a:r>
            <a:r>
              <a:rPr lang="en-US" sz="2800" b="1" dirty="0"/>
              <a:t>.A. </a:t>
            </a:r>
            <a:r>
              <a:rPr lang="sr-Cyrl-RS" sz="2800" b="1" dirty="0"/>
              <a:t>ОБЛИКОВАЊЕ</a:t>
            </a:r>
            <a:r>
              <a:rPr lang="en-US" sz="2800" b="1" dirty="0"/>
              <a:t> </a:t>
            </a:r>
            <a:r>
              <a:rPr lang="sr-Cyrl-RS" sz="2800" dirty="0"/>
              <a:t>површина јавне намене у целини 8</a:t>
            </a:r>
            <a:r>
              <a:rPr lang="en-US" sz="2800" dirty="0"/>
              <a:t>, </a:t>
            </a:r>
            <a:r>
              <a:rPr lang="sr-Cyrl-RS" sz="2800" dirty="0" err="1"/>
              <a:t>Подцелини</a:t>
            </a:r>
            <a:r>
              <a:rPr lang="sr-Cyrl-RS" sz="2800" dirty="0"/>
              <a:t> </a:t>
            </a:r>
            <a:r>
              <a:rPr lang="en-US" sz="2800" dirty="0"/>
              <a:t> 8z2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ПГР</a:t>
            </a:r>
            <a:r>
              <a:rPr lang="en-US" sz="2800" dirty="0"/>
              <a:t>-</a:t>
            </a:r>
            <a:r>
              <a:rPr lang="sr-Cyrl-RS" sz="2800" dirty="0"/>
              <a:t>у</a:t>
            </a:r>
            <a:r>
              <a:rPr lang="en-US" sz="2800" dirty="0"/>
              <a:t> 1,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Лесковцу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4157933"/>
            <a:ext cx="3485072" cy="1026544"/>
          </a:xfrm>
        </p:spPr>
        <p:txBody>
          <a:bodyPr>
            <a:normAutofit fontScale="70000" lnSpcReduction="20000"/>
          </a:bodyPr>
          <a:lstStyle/>
          <a:p>
            <a:r>
              <a:rPr lang="sr-Cyrl-RS" sz="2300" b="1" dirty="0">
                <a:effectLst/>
              </a:rPr>
              <a:t>Д Е К О Р А Т И В Н А </a:t>
            </a:r>
          </a:p>
          <a:p>
            <a:r>
              <a:rPr lang="sr-Cyrl-RS" sz="2300" b="1" dirty="0">
                <a:effectLst/>
              </a:rPr>
              <a:t>С П О Љ Н А</a:t>
            </a:r>
          </a:p>
          <a:p>
            <a:r>
              <a:rPr lang="sr-Cyrl-RS" sz="2300" b="1" dirty="0">
                <a:effectLst/>
              </a:rPr>
              <a:t> Р А С В Е Т А</a:t>
            </a:r>
            <a:endParaRPr lang="en-US" sz="23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080" y="609600"/>
            <a:ext cx="9440846" cy="1261872"/>
          </a:xfrm>
        </p:spPr>
        <p:txBody>
          <a:bodyPr anchor="b">
            <a:normAutofit/>
          </a:bodyPr>
          <a:lstStyle/>
          <a:p>
            <a:r>
              <a:rPr lang="sr-Cyrl-RS" sz="3200" dirty="0"/>
              <a:t>1</a:t>
            </a:r>
            <a:r>
              <a:rPr lang="en-US" sz="3200" dirty="0"/>
              <a:t>. </a:t>
            </a:r>
            <a:r>
              <a:rPr lang="sr-Cyrl-RS" sz="3200" dirty="0"/>
              <a:t>БАШТЕНСКИ               СПОЉНИ</a:t>
            </a:r>
            <a:br>
              <a:rPr lang="sr-Cyrl-RS" sz="3200" dirty="0"/>
            </a:br>
            <a:r>
              <a:rPr lang="sr-Cyrl-RS" sz="3200" dirty="0"/>
              <a:t>                                              РЕФЛЕКТОРИ</a:t>
            </a:r>
            <a:endParaRPr lang="en-US" sz="32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0C6317A0-AD32-D73C-B589-624E406BB02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228080" y="2076450"/>
            <a:ext cx="4228803" cy="3622675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A0E4EFE4-4A46-F404-A417-A8B2A672EF5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009473" y="2076450"/>
            <a:ext cx="3659453" cy="3622675"/>
          </a:xfrm>
        </p:spPr>
      </p:pic>
    </p:spTree>
    <p:extLst>
      <p:ext uri="{BB962C8B-B14F-4D97-AF65-F5344CB8AC3E}">
        <p14:creationId xmlns:p14="http://schemas.microsoft.com/office/powerpoint/2010/main" val="3912216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anchor="b">
            <a:normAutofit/>
          </a:bodyPr>
          <a:lstStyle/>
          <a:p>
            <a:r>
              <a:rPr lang="sr-Cyrl-RS" dirty="0"/>
              <a:t>1</a:t>
            </a:r>
            <a:r>
              <a:rPr lang="en-US" dirty="0"/>
              <a:t>. </a:t>
            </a:r>
            <a:r>
              <a:rPr lang="sr-Cyrl-RS" dirty="0"/>
              <a:t>РЕФЛЕКТОРИ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F1EF9EE-1F29-1036-E71B-DE0DADC7F4E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997770" y="2076450"/>
            <a:ext cx="2689422" cy="3622675"/>
          </a:xfr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970417C4-547F-8C03-C826-AE6EA9C274B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410325" y="2308054"/>
            <a:ext cx="4857750" cy="3159467"/>
          </a:xfrm>
        </p:spPr>
      </p:pic>
    </p:spTree>
    <p:extLst>
      <p:ext uri="{BB962C8B-B14F-4D97-AF65-F5344CB8AC3E}">
        <p14:creationId xmlns:p14="http://schemas.microsoft.com/office/powerpoint/2010/main" val="35382568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4401" y="609600"/>
            <a:ext cx="9748314" cy="1261872"/>
          </a:xfrm>
        </p:spPr>
        <p:txBody>
          <a:bodyPr anchor="b">
            <a:normAutofit/>
          </a:bodyPr>
          <a:lstStyle/>
          <a:p>
            <a:r>
              <a:rPr lang="sr-Cyrl-RS" sz="3200" dirty="0"/>
              <a:t>2</a:t>
            </a:r>
            <a:r>
              <a:rPr lang="en-US" sz="3200" dirty="0"/>
              <a:t>. </a:t>
            </a:r>
            <a:r>
              <a:rPr lang="sr-Cyrl-RS" sz="3200" dirty="0"/>
              <a:t>БАШТЕНСКА                   СТУБНА        </a:t>
            </a:r>
            <a:br>
              <a:rPr lang="sr-Cyrl-RS" sz="3200" dirty="0"/>
            </a:br>
            <a:r>
              <a:rPr lang="sr-Cyrl-RS" sz="3200" dirty="0"/>
              <a:t>                                                ЛАМПА</a:t>
            </a:r>
            <a:endParaRPr lang="en-US" sz="3200" dirty="0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35026164-A178-3817-2E04-C13C78C0E22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4400" y="2264489"/>
            <a:ext cx="4856163" cy="3246597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37A6BEA-064E-0BB3-4076-63AE45FD182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015685" y="2076450"/>
            <a:ext cx="3647029" cy="3622675"/>
          </a:xfrm>
        </p:spPr>
      </p:pic>
    </p:spTree>
    <p:extLst>
      <p:ext uri="{BB962C8B-B14F-4D97-AF65-F5344CB8AC3E}">
        <p14:creationId xmlns:p14="http://schemas.microsoft.com/office/powerpoint/2010/main" val="20830599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62825" y="3914775"/>
            <a:ext cx="3619500" cy="1504950"/>
          </a:xfrm>
        </p:spPr>
        <p:txBody>
          <a:bodyPr anchor="b">
            <a:normAutofit fontScale="90000"/>
          </a:bodyPr>
          <a:lstStyle/>
          <a:p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en-US" dirty="0"/>
            </a:br>
            <a:r>
              <a:rPr lang="sr-Cyrl-RS" sz="3600" dirty="0"/>
              <a:t>ДЕКОРАТИВНЕ  СВЕТИЉКЕ НА СТУБОВИМА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6539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4425" y="609600"/>
            <a:ext cx="10153132" cy="1261872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1. CITY</a:t>
            </a:r>
            <a:r>
              <a:rPr lang="sr-Cyrl-RS" dirty="0"/>
              <a:t>   </a:t>
            </a:r>
            <a:r>
              <a:rPr lang="en-US" dirty="0"/>
              <a:t> CLASSIC</a:t>
            </a:r>
            <a:br>
              <a:rPr lang="en-US" dirty="0"/>
            </a:b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7B391D-142D-88BB-9DB0-B228433D59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2017186" y="2076450"/>
            <a:ext cx="2650590" cy="3622675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6838950" y="2287587"/>
            <a:ext cx="4000500" cy="3200400"/>
          </a:xfrm>
        </p:spPr>
      </p:pic>
    </p:spTree>
    <p:extLst>
      <p:ext uri="{BB962C8B-B14F-4D97-AF65-F5344CB8AC3E}">
        <p14:creationId xmlns:p14="http://schemas.microsoft.com/office/powerpoint/2010/main" val="991255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8249" y="609600"/>
            <a:ext cx="10029307" cy="1261872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1. CITY</a:t>
            </a:r>
            <a:r>
              <a:rPr lang="sr-Cyrl-RS" dirty="0"/>
              <a:t> </a:t>
            </a:r>
            <a:r>
              <a:rPr lang="en-US" dirty="0"/>
              <a:t> CLASSIC</a:t>
            </a:r>
            <a:br>
              <a:rPr lang="en-US" dirty="0"/>
            </a:b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DC5DF03-DCCB-E00B-D58B-0C1250912F3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114425" y="2287587"/>
            <a:ext cx="4514850" cy="3216831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CA9CFB4-5F3A-9D88-8AFF-41CAFBE41A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874663" y="2076450"/>
            <a:ext cx="1929074" cy="3622675"/>
          </a:xfrm>
        </p:spPr>
      </p:pic>
    </p:spTree>
    <p:extLst>
      <p:ext uri="{BB962C8B-B14F-4D97-AF65-F5344CB8AC3E}">
        <p14:creationId xmlns:p14="http://schemas.microsoft.com/office/powerpoint/2010/main" val="3093915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anchor="b">
            <a:normAutofit fontScale="90000"/>
          </a:bodyPr>
          <a:lstStyle/>
          <a:p>
            <a:r>
              <a:rPr lang="en-US" dirty="0"/>
              <a:t>1. CITY </a:t>
            </a:r>
            <a:r>
              <a:rPr lang="sr-Cyrl-RS" dirty="0"/>
              <a:t>        </a:t>
            </a:r>
            <a:r>
              <a:rPr lang="en-US" dirty="0"/>
              <a:t>CLASSIC</a:t>
            </a:r>
            <a:br>
              <a:rPr lang="en-US" dirty="0"/>
            </a:b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49AC7B80-03E5-6897-4F66-4C51E6E781F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908769" y="2206390"/>
            <a:ext cx="2867425" cy="3362794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21D1126-58B8-46B7-C896-1FA9DE7BAA5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845369" y="2076450"/>
            <a:ext cx="1987662" cy="3622675"/>
          </a:xfrm>
        </p:spPr>
      </p:pic>
    </p:spTree>
    <p:extLst>
      <p:ext uri="{BB962C8B-B14F-4D97-AF65-F5344CB8AC3E}">
        <p14:creationId xmlns:p14="http://schemas.microsoft.com/office/powerpoint/2010/main" val="38876856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2205" y="609600"/>
            <a:ext cx="10125351" cy="1261872"/>
          </a:xfrm>
        </p:spPr>
        <p:txBody>
          <a:bodyPr anchor="b">
            <a:normAutofit/>
          </a:bodyPr>
          <a:lstStyle/>
          <a:p>
            <a:r>
              <a:rPr lang="en-US" dirty="0"/>
              <a:t>2. CITY</a:t>
            </a:r>
            <a:r>
              <a:rPr lang="sr-Cyrl-RS" dirty="0"/>
              <a:t>  </a:t>
            </a:r>
            <a:r>
              <a:rPr lang="en-US" dirty="0"/>
              <a:t> CHARM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7450532" y="2214361"/>
            <a:ext cx="2893618" cy="3767339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B3A8AD8-6BC6-624F-A7B4-55303443CB0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1142206" y="2344737"/>
            <a:ext cx="4400550" cy="3086100"/>
          </a:xfrm>
        </p:spPr>
      </p:pic>
    </p:spTree>
    <p:extLst>
      <p:ext uri="{BB962C8B-B14F-4D97-AF65-F5344CB8AC3E}">
        <p14:creationId xmlns:p14="http://schemas.microsoft.com/office/powerpoint/2010/main" val="116782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anchor="b">
            <a:normAutofit/>
          </a:bodyPr>
          <a:lstStyle/>
          <a:p>
            <a:r>
              <a:rPr lang="en-US" dirty="0"/>
              <a:t>2. CITY </a:t>
            </a:r>
            <a:r>
              <a:rPr lang="sr-Cyrl-RS" dirty="0"/>
              <a:t>    </a:t>
            </a:r>
            <a:r>
              <a:rPr lang="en-US" dirty="0"/>
              <a:t>CHARM</a:t>
            </a:r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5BEF8F99-5E3A-6D10-71A4-F8AC184B149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6738048" y="2076450"/>
            <a:ext cx="4202303" cy="3622675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96BE06BA-228F-FEED-319B-0E20E38D9D9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/>
          <a:srcRect/>
          <a:stretch/>
        </p:blipFill>
        <p:spPr>
          <a:xfrm>
            <a:off x="1966056" y="2076450"/>
            <a:ext cx="2752850" cy="3622675"/>
          </a:xfrm>
        </p:spPr>
      </p:pic>
    </p:spTree>
    <p:extLst>
      <p:ext uri="{BB962C8B-B14F-4D97-AF65-F5344CB8AC3E}">
        <p14:creationId xmlns:p14="http://schemas.microsoft.com/office/powerpoint/2010/main" val="15545451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anchor="b">
            <a:normAutofit/>
          </a:bodyPr>
          <a:lstStyle/>
          <a:p>
            <a:r>
              <a:rPr lang="en-US" dirty="0"/>
              <a:t>2. CITY </a:t>
            </a:r>
            <a:r>
              <a:rPr lang="sr-Cyrl-RS" dirty="0"/>
              <a:t>  </a:t>
            </a:r>
            <a:r>
              <a:rPr lang="en-US" dirty="0"/>
              <a:t>CHARM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7B391D-142D-88BB-9DB0-B228433D59F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1847850" y="2481062"/>
            <a:ext cx="1981554" cy="2708275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E7C7AF2-9966-184A-E285-DFD1C0748B1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6602867" y="2481062"/>
            <a:ext cx="5038308" cy="2743200"/>
          </a:xfrm>
        </p:spPr>
      </p:pic>
    </p:spTree>
    <p:extLst>
      <p:ext uri="{BB962C8B-B14F-4D97-AF65-F5344CB8AC3E}">
        <p14:creationId xmlns:p14="http://schemas.microsoft.com/office/powerpoint/2010/main" val="29321247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E68352-4E2D-1C01-0579-307AFEFD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62875" y="3038475"/>
            <a:ext cx="3371331" cy="2066925"/>
          </a:xfrm>
        </p:spPr>
        <p:txBody>
          <a:bodyPr>
            <a:normAutofit/>
          </a:bodyPr>
          <a:lstStyle/>
          <a:p>
            <a:r>
              <a:rPr lang="sr-Cyrl-RS" sz="3200" dirty="0"/>
              <a:t>ДЕКОРАТИВНА РАСВЕТА </a:t>
            </a:r>
            <a:br>
              <a:rPr lang="sr-Cyrl-RS" sz="3200" dirty="0"/>
            </a:br>
            <a:r>
              <a:rPr lang="sr-Cyrl-RS" sz="3200" dirty="0"/>
              <a:t>У </a:t>
            </a:r>
            <a:br>
              <a:rPr lang="sr-Cyrl-RS" sz="3200" dirty="0"/>
            </a:br>
            <a:r>
              <a:rPr lang="sr-Cyrl-RS" sz="3200" dirty="0"/>
              <a:t>ЗЕЛЕНИЛУ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494319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4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5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6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7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8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9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{687CC44F-7C31-4B0B-A732-CB58159F5C51}tf55705232_win32</Template>
  <TotalTime>9656</TotalTime>
  <Words>118</Words>
  <Application>Microsoft Office PowerPoint</Application>
  <PresentationFormat>Widescreen</PresentationFormat>
  <Paragraphs>26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Goudy Old Style</vt:lpstr>
      <vt:lpstr>Wingdings 2</vt:lpstr>
      <vt:lpstr>SlateVTI</vt:lpstr>
      <vt:lpstr>У.A. ОБЛИКОВАЊЕ површина јавне намене у целини 8, Подцелини  8z2 у ПГР-у 1, у Лесковцу</vt:lpstr>
      <vt:lpstr>      ДЕКОРАТИВНЕ  СВЕТИЉКЕ НА СТУБОВИМА</vt:lpstr>
      <vt:lpstr>1. CITY    CLASSIC </vt:lpstr>
      <vt:lpstr>1. CITY  CLASSIC </vt:lpstr>
      <vt:lpstr>1. CITY         CLASSIC </vt:lpstr>
      <vt:lpstr>2. CITY   CHARM</vt:lpstr>
      <vt:lpstr>2. CITY     CHARM</vt:lpstr>
      <vt:lpstr>2. CITY   CHARM</vt:lpstr>
      <vt:lpstr>ДЕКОРАТИВНА РАСВЕТА  У  ЗЕЛЕНИЛУ</vt:lpstr>
      <vt:lpstr>1. БАШТЕНСКИ               СПОЉНИ                                               РЕФЛЕКТОРИ</vt:lpstr>
      <vt:lpstr>1. РЕФЛЕКТОРИ</vt:lpstr>
      <vt:lpstr>2. БАШТЕНСКА                   СТУБНА                                                         ЛАМПА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Suzana Grebenarevic</dc:creator>
  <cp:lastModifiedBy>Suzana Grebenarevic</cp:lastModifiedBy>
  <cp:revision>12</cp:revision>
  <dcterms:created xsi:type="dcterms:W3CDTF">2023-10-04T10:08:02Z</dcterms:created>
  <dcterms:modified xsi:type="dcterms:W3CDTF">2023-10-11T06:41:25Z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