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30"/>
  </p:notesMasterIdLst>
  <p:sldIdLst>
    <p:sldId id="278" r:id="rId5"/>
    <p:sldId id="283" r:id="rId6"/>
    <p:sldId id="300" r:id="rId7"/>
    <p:sldId id="310" r:id="rId8"/>
    <p:sldId id="309" r:id="rId9"/>
    <p:sldId id="311" r:id="rId10"/>
    <p:sldId id="320" r:id="rId11"/>
    <p:sldId id="323" r:id="rId12"/>
    <p:sldId id="324" r:id="rId13"/>
    <p:sldId id="325" r:id="rId14"/>
    <p:sldId id="326" r:id="rId15"/>
    <p:sldId id="327" r:id="rId16"/>
    <p:sldId id="299" r:id="rId17"/>
    <p:sldId id="322" r:id="rId18"/>
    <p:sldId id="313" r:id="rId19"/>
    <p:sldId id="318" r:id="rId20"/>
    <p:sldId id="319" r:id="rId21"/>
    <p:sldId id="306" r:id="rId22"/>
    <p:sldId id="307" r:id="rId23"/>
    <p:sldId id="314" r:id="rId24"/>
    <p:sldId id="305" r:id="rId25"/>
    <p:sldId id="308" r:id="rId26"/>
    <p:sldId id="302" r:id="rId27"/>
    <p:sldId id="316" r:id="rId28"/>
    <p:sldId id="317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19" autoAdjust="0"/>
  </p:normalViewPr>
  <p:slideViewPr>
    <p:cSldViewPr snapToGrid="0">
      <p:cViewPr varScale="1">
        <p:scale>
          <a:sx n="100" d="100"/>
          <a:sy n="100" d="100"/>
        </p:scale>
        <p:origin x="2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01546-198A-4195-BCF8-F0FF54C90E5E}" type="datetimeFigureOut">
              <a:rPr lang="en-US" smtClean="0"/>
              <a:t>10/18/2023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DE88F-1F85-4A27-9D34-D74A50E7B0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91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8403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82183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03718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86430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50488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03945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47665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41286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4577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29407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47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49654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75746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85368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689245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42913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7198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7594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76393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1451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2699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00622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50302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4579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746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02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85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5291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092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47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254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65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4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20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120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9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13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5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6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10/18/2023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9783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2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1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4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23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4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23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g"/><Relationship Id="rId4" Type="http://schemas.openxmlformats.org/officeDocument/2006/relationships/image" Target="../media/image2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jp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g"/><Relationship Id="rId4" Type="http://schemas.openxmlformats.org/officeDocument/2006/relationships/image" Target="../media/image2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9.jpg"/><Relationship Id="rId4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0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2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5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4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6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8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0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3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A1C807-B9AD-4C9B-BF9F-60F0342899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12192001" cy="6857990"/>
          </a:xfrm>
          <a:prstGeom prst="rect">
            <a:avLst/>
          </a:prstGeom>
        </p:spPr>
      </p:pic>
      <p:sp useBgFill="1">
        <p:nvSpPr>
          <p:cNvPr id="103" name="Freeform 5">
            <a:extLst>
              <a:ext uri="{FF2B5EF4-FFF2-40B4-BE49-F238E27FC236}">
                <a16:creationId xmlns:a16="http://schemas.microsoft.com/office/drawing/2014/main" id="{FE469E50-3893-4ED6-92BA-2985C32B0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7131809" y="1385982"/>
            <a:ext cx="4031414" cy="4100418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udy Old Style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89962" y="1581150"/>
            <a:ext cx="3554263" cy="1982633"/>
          </a:xfrm>
        </p:spPr>
        <p:txBody>
          <a:bodyPr>
            <a:noAutofit/>
          </a:bodyPr>
          <a:lstStyle/>
          <a:p>
            <a:pPr algn="l"/>
            <a:r>
              <a:rPr lang="sr-Cyrl-RS" sz="2800" b="1" dirty="0"/>
              <a:t>У</a:t>
            </a:r>
            <a:r>
              <a:rPr lang="en-US" sz="2800" b="1" dirty="0"/>
              <a:t>.A. </a:t>
            </a:r>
            <a:r>
              <a:rPr lang="sr-Cyrl-RS" sz="2800" b="1" dirty="0"/>
              <a:t>ОБЛИКОВАЊЕ</a:t>
            </a:r>
            <a:r>
              <a:rPr lang="en-US" sz="2800" b="1" dirty="0"/>
              <a:t> </a:t>
            </a:r>
            <a:r>
              <a:rPr lang="sr-Cyrl-RS" sz="2800" dirty="0"/>
              <a:t>површина јавне намене у целини 8</a:t>
            </a:r>
            <a:r>
              <a:rPr lang="en-US" sz="2800" dirty="0"/>
              <a:t>, </a:t>
            </a:r>
            <a:r>
              <a:rPr lang="sr-Cyrl-RS" sz="2800" dirty="0" err="1"/>
              <a:t>Подцелини</a:t>
            </a:r>
            <a:r>
              <a:rPr lang="sr-Cyrl-RS" sz="2800" dirty="0"/>
              <a:t> </a:t>
            </a:r>
            <a:r>
              <a:rPr lang="en-US" sz="2800" dirty="0"/>
              <a:t> 8z2 </a:t>
            </a:r>
            <a:r>
              <a:rPr lang="sr-Cyrl-RS" sz="2800" dirty="0"/>
              <a:t>у</a:t>
            </a:r>
            <a:r>
              <a:rPr lang="en-US" sz="2800" dirty="0"/>
              <a:t> </a:t>
            </a:r>
            <a:r>
              <a:rPr lang="sr-Cyrl-RS" sz="2800" dirty="0"/>
              <a:t>ПГР</a:t>
            </a:r>
            <a:r>
              <a:rPr lang="en-US" sz="2800" dirty="0"/>
              <a:t>-</a:t>
            </a:r>
            <a:r>
              <a:rPr lang="sr-Cyrl-RS" sz="2800" dirty="0"/>
              <a:t>у</a:t>
            </a:r>
            <a:r>
              <a:rPr lang="en-US" sz="2800" dirty="0"/>
              <a:t> 1, </a:t>
            </a:r>
            <a:r>
              <a:rPr lang="sr-Cyrl-RS" sz="2800" dirty="0"/>
              <a:t>у</a:t>
            </a:r>
            <a:r>
              <a:rPr lang="en-US" sz="2800" dirty="0"/>
              <a:t> </a:t>
            </a:r>
            <a:r>
              <a:rPr lang="sr-Cyrl-RS" sz="2800" dirty="0"/>
              <a:t>Лесковцу</a:t>
            </a: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3FB3F-A8D4-46D3-A1C6-C79C64563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89965" y="3724448"/>
            <a:ext cx="3554260" cy="1476201"/>
          </a:xfrm>
        </p:spPr>
        <p:txBody>
          <a:bodyPr>
            <a:normAutofit fontScale="85000" lnSpcReduction="20000"/>
          </a:bodyPr>
          <a:lstStyle/>
          <a:p>
            <a:r>
              <a:rPr lang="sr-Cyrl-RS" sz="2800" b="1" dirty="0">
                <a:effectLst/>
                <a:latin typeface="+mj-lt"/>
              </a:rPr>
              <a:t>П О П Л О Ч А Њ Е</a:t>
            </a:r>
          </a:p>
          <a:p>
            <a:r>
              <a:rPr lang="sr-Cyrl-RS" sz="1800" b="1" dirty="0">
                <a:effectLst/>
                <a:latin typeface="+mj-lt"/>
              </a:rPr>
              <a:t>Б Е Х А Т О Н </a:t>
            </a:r>
          </a:p>
          <a:p>
            <a:r>
              <a:rPr lang="sr-Cyrl-RS" sz="1500" b="1" dirty="0">
                <a:effectLst/>
                <a:latin typeface="+mj-lt"/>
              </a:rPr>
              <a:t>Г Р А Н И Т Н И  ПОСИП</a:t>
            </a:r>
          </a:p>
          <a:p>
            <a:r>
              <a:rPr lang="sr-Cyrl-RS" sz="1500" b="1" dirty="0">
                <a:effectLst/>
                <a:latin typeface="+mj-lt"/>
              </a:rPr>
              <a:t>К</a:t>
            </a:r>
            <a:r>
              <a:rPr lang="en-US" sz="1500" b="1" dirty="0">
                <a:effectLst/>
                <a:latin typeface="+mj-lt"/>
              </a:rPr>
              <a:t> </a:t>
            </a:r>
            <a:r>
              <a:rPr lang="sr-Cyrl-RS" sz="1500" b="1" dirty="0">
                <a:effectLst/>
                <a:latin typeface="+mj-lt"/>
              </a:rPr>
              <a:t>О</a:t>
            </a:r>
            <a:r>
              <a:rPr lang="en-US" sz="1500" b="1" dirty="0">
                <a:effectLst/>
                <a:latin typeface="+mj-lt"/>
              </a:rPr>
              <a:t> </a:t>
            </a:r>
            <a:r>
              <a:rPr lang="sr-Cyrl-RS" sz="1500" b="1" dirty="0">
                <a:effectLst/>
                <a:latin typeface="+mj-lt"/>
              </a:rPr>
              <a:t>Л</a:t>
            </a:r>
            <a:r>
              <a:rPr lang="en-US" sz="1500" b="1" dirty="0">
                <a:effectLst/>
                <a:latin typeface="+mj-lt"/>
              </a:rPr>
              <a:t> </a:t>
            </a:r>
            <a:r>
              <a:rPr lang="sr-Cyrl-RS" sz="1500" b="1" dirty="0">
                <a:effectLst/>
                <a:latin typeface="+mj-lt"/>
              </a:rPr>
              <a:t>О</a:t>
            </a:r>
            <a:r>
              <a:rPr lang="en-US" sz="1500" b="1" dirty="0">
                <a:effectLst/>
                <a:latin typeface="+mj-lt"/>
              </a:rPr>
              <a:t> </a:t>
            </a:r>
            <a:r>
              <a:rPr lang="sr-Cyrl-RS" sz="1500" b="1" dirty="0">
                <a:effectLst/>
                <a:latin typeface="+mj-lt"/>
              </a:rPr>
              <a:t>Р</a:t>
            </a:r>
            <a:r>
              <a:rPr lang="en-US" sz="1500" b="1" dirty="0">
                <a:effectLst/>
                <a:latin typeface="+mj-lt"/>
              </a:rPr>
              <a:t> </a:t>
            </a:r>
            <a:r>
              <a:rPr lang="sr-Cyrl-RS" sz="1500" b="1" dirty="0">
                <a:effectLst/>
                <a:latin typeface="+mj-lt"/>
              </a:rPr>
              <a:t>М</a:t>
            </a:r>
            <a:r>
              <a:rPr lang="en-US" sz="1500" b="1" dirty="0">
                <a:effectLst/>
                <a:latin typeface="+mj-lt"/>
              </a:rPr>
              <a:t> </a:t>
            </a:r>
            <a:r>
              <a:rPr lang="sr-Cyrl-RS" sz="1500" b="1" dirty="0">
                <a:effectLst/>
                <a:latin typeface="+mj-lt"/>
              </a:rPr>
              <a:t>И</a:t>
            </a:r>
            <a:r>
              <a:rPr lang="en-US" sz="1500" b="1" dirty="0">
                <a:effectLst/>
                <a:latin typeface="+mj-lt"/>
              </a:rPr>
              <a:t> X</a:t>
            </a:r>
            <a:endParaRPr lang="sr-Cyrl-RS" sz="1400" b="1" dirty="0">
              <a:effectLst/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sr-Cyrl-RS" sz="1900" b="1" dirty="0">
              <a:effectLst/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sr-Cyrl-RS" sz="1900" b="1" dirty="0">
              <a:effectLst/>
              <a:latin typeface="+mj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300" b="1" dirty="0">
              <a:effectLst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67884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en-US" dirty="0" err="1"/>
              <a:t>Coloseum</a:t>
            </a:r>
            <a:r>
              <a:rPr lang="en-US" dirty="0"/>
              <a:t>  </a:t>
            </a:r>
            <a:r>
              <a:rPr lang="sr-Cyrl-RS" dirty="0"/>
              <a:t>       </a:t>
            </a:r>
            <a:r>
              <a:rPr lang="en-US" dirty="0"/>
              <a:t>             </a:t>
            </a:r>
            <a:r>
              <a:rPr lang="en-US" sz="3600" dirty="0" err="1"/>
              <a:t>kolormix</a:t>
            </a:r>
            <a:r>
              <a:rPr lang="en-US" sz="3600" dirty="0"/>
              <a:t> </a:t>
            </a:r>
            <a:r>
              <a:rPr lang="en-US" sz="3600" dirty="0" err="1"/>
              <a:t>obrada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C4130D85-2C58-B1C3-BE89-D0C95F699E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370237"/>
            <a:ext cx="4856163" cy="3035101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FB06BAA6-0977-1924-06A9-5FA8BEA1FD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027862" y="2076450"/>
            <a:ext cx="3622675" cy="3622675"/>
          </a:xfrm>
        </p:spPr>
      </p:pic>
    </p:spTree>
    <p:extLst>
      <p:ext uri="{BB962C8B-B14F-4D97-AF65-F5344CB8AC3E}">
        <p14:creationId xmlns:p14="http://schemas.microsoft.com/office/powerpoint/2010/main" val="3266327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en-US" dirty="0" err="1"/>
              <a:t>Riano</a:t>
            </a:r>
            <a:r>
              <a:rPr lang="en-US" dirty="0"/>
              <a:t>  </a:t>
            </a:r>
            <a:r>
              <a:rPr lang="sr-Cyrl-RS" dirty="0"/>
              <a:t>       </a:t>
            </a:r>
            <a:r>
              <a:rPr lang="en-US" dirty="0"/>
              <a:t>             </a:t>
            </a:r>
            <a:r>
              <a:rPr lang="en-US" sz="3600" dirty="0" err="1"/>
              <a:t>kolormix</a:t>
            </a:r>
            <a:r>
              <a:rPr lang="en-US" sz="3600" dirty="0"/>
              <a:t> </a:t>
            </a:r>
            <a:r>
              <a:rPr lang="en-US" sz="3600" dirty="0" err="1"/>
              <a:t>obrada</a:t>
            </a:r>
            <a:r>
              <a:rPr lang="en-US" sz="3600" dirty="0"/>
              <a:t>/slog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C4130D85-2C58-B1C3-BE89-D0C95F699E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370237"/>
            <a:ext cx="4856163" cy="3035101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FB06BAA6-0977-1924-06A9-5FA8BEA1FD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027862" y="2076450"/>
            <a:ext cx="3622675" cy="3622675"/>
          </a:xfrm>
        </p:spPr>
      </p:pic>
    </p:spTree>
    <p:extLst>
      <p:ext uri="{BB962C8B-B14F-4D97-AF65-F5344CB8AC3E}">
        <p14:creationId xmlns:p14="http://schemas.microsoft.com/office/powerpoint/2010/main" val="31886066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en-US" dirty="0" err="1"/>
              <a:t>Riano</a:t>
            </a:r>
            <a:r>
              <a:rPr lang="en-US" dirty="0"/>
              <a:t>  </a:t>
            </a:r>
            <a:r>
              <a:rPr lang="sr-Cyrl-RS" dirty="0"/>
              <a:t>       </a:t>
            </a:r>
            <a:r>
              <a:rPr lang="en-US" dirty="0"/>
              <a:t>             </a:t>
            </a:r>
            <a:r>
              <a:rPr lang="en-US" sz="3600" dirty="0" err="1"/>
              <a:t>kolormix</a:t>
            </a:r>
            <a:r>
              <a:rPr lang="en-US" sz="3600" dirty="0"/>
              <a:t> </a:t>
            </a:r>
            <a:r>
              <a:rPr lang="en-US" sz="3600" dirty="0" err="1"/>
              <a:t>obrada</a:t>
            </a:r>
            <a:r>
              <a:rPr lang="en-US" sz="3600" dirty="0"/>
              <a:t>/slog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C4130D85-2C58-B1C3-BE89-D0C95F699E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370237"/>
            <a:ext cx="4856163" cy="3035101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FB06BAA6-0977-1924-06A9-5FA8BEA1FD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027862" y="2076450"/>
            <a:ext cx="3622675" cy="3622675"/>
          </a:xfrm>
        </p:spPr>
      </p:pic>
    </p:spTree>
    <p:extLst>
      <p:ext uri="{BB962C8B-B14F-4D97-AF65-F5344CB8AC3E}">
        <p14:creationId xmlns:p14="http://schemas.microsoft.com/office/powerpoint/2010/main" val="37055918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2E68352-4E2D-1C01-0579-307AFEFD0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3301" y="3571875"/>
            <a:ext cx="3943350" cy="2066925"/>
          </a:xfrm>
        </p:spPr>
        <p:txBody>
          <a:bodyPr>
            <a:normAutofit/>
          </a:bodyPr>
          <a:lstStyle/>
          <a:p>
            <a:r>
              <a:rPr lang="sr-Cyrl-RS" sz="3200" dirty="0"/>
              <a:t>П Л А Т О</a:t>
            </a:r>
            <a:br>
              <a:rPr lang="sr-Cyrl-RS" sz="3200" dirty="0"/>
            </a:br>
            <a:br>
              <a:rPr lang="sr-Cyrl-RS" sz="3200" dirty="0"/>
            </a:br>
            <a:r>
              <a:rPr lang="sr-Cyrl-RS" sz="2400" dirty="0"/>
              <a:t>МОБИЛИЈАРА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8494319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sr-Cyrl-RS" dirty="0"/>
              <a:t>Гранит прани</a:t>
            </a:r>
            <a:r>
              <a:rPr lang="en-US" dirty="0"/>
              <a:t>               </a:t>
            </a:r>
            <a:r>
              <a:rPr lang="en-US" sz="3600" dirty="0"/>
              <a:t>Kombo Max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C4130D85-2C58-B1C3-BE89-D0C95F699E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914400" y="2370237"/>
            <a:ext cx="4856163" cy="3035101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FB06BAA6-0977-1924-06A9-5FA8BEA1FD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7027862" y="2076450"/>
            <a:ext cx="3622675" cy="3622675"/>
          </a:xfrm>
        </p:spPr>
      </p:pic>
    </p:spTree>
    <p:extLst>
      <p:ext uri="{BB962C8B-B14F-4D97-AF65-F5344CB8AC3E}">
        <p14:creationId xmlns:p14="http://schemas.microsoft.com/office/powerpoint/2010/main" val="27587438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en-US" dirty="0"/>
              <a:t>                                </a:t>
            </a:r>
            <a:r>
              <a:rPr lang="en-US" sz="3600" dirty="0"/>
              <a:t>Linea Art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EB7B0AC-D0B6-E467-E89B-F66851CC306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531144" y="2076450"/>
            <a:ext cx="3622675" cy="3622675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A79A925-620A-3FB6-CBEF-1FCA0167DC1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410325" y="2369741"/>
            <a:ext cx="4857750" cy="3036093"/>
          </a:xfrm>
        </p:spPr>
      </p:pic>
    </p:spTree>
    <p:extLst>
      <p:ext uri="{BB962C8B-B14F-4D97-AF65-F5344CB8AC3E}">
        <p14:creationId xmlns:p14="http://schemas.microsoft.com/office/powerpoint/2010/main" val="22047278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en-US" dirty="0"/>
              <a:t>                                </a:t>
            </a:r>
            <a:r>
              <a:rPr lang="en-US" sz="3600" dirty="0"/>
              <a:t>LINEA ART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/>
        </p:blipFill>
        <p:spPr>
          <a:xfrm>
            <a:off x="6838950" y="2287587"/>
            <a:ext cx="4000500" cy="3200400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C0FFC4C-34CB-1FEB-99E1-FDB884BDD7FD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914400" y="2370237"/>
            <a:ext cx="4856163" cy="3035101"/>
          </a:xfrm>
        </p:spPr>
      </p:pic>
    </p:spTree>
    <p:extLst>
      <p:ext uri="{BB962C8B-B14F-4D97-AF65-F5344CB8AC3E}">
        <p14:creationId xmlns:p14="http://schemas.microsoft.com/office/powerpoint/2010/main" val="2418521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pPr algn="l"/>
            <a:r>
              <a:rPr lang="sr-Cyrl-RS" dirty="0"/>
              <a:t> </a:t>
            </a:r>
            <a:r>
              <a:rPr lang="en-US" dirty="0"/>
              <a:t>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en-US" dirty="0"/>
              <a:t>                                        KOMBO MAX             </a:t>
            </a:r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BAEEA58-E3BD-86C7-53F1-73C70B472D8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914400" y="2268257"/>
            <a:ext cx="4856163" cy="3239060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F83D5B8A-060D-690E-5B27-E8035E9B400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410325" y="2369741"/>
            <a:ext cx="4857750" cy="3036093"/>
          </a:xfrm>
        </p:spPr>
      </p:pic>
    </p:spTree>
    <p:extLst>
      <p:ext uri="{BB962C8B-B14F-4D97-AF65-F5344CB8AC3E}">
        <p14:creationId xmlns:p14="http://schemas.microsoft.com/office/powerpoint/2010/main" val="2631164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2E68352-4E2D-1C01-0579-307AFEFD0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3301" y="3571875"/>
            <a:ext cx="3943350" cy="2066925"/>
          </a:xfrm>
        </p:spPr>
        <p:txBody>
          <a:bodyPr>
            <a:normAutofit/>
          </a:bodyPr>
          <a:lstStyle/>
          <a:p>
            <a:r>
              <a:rPr lang="sr-Cyrl-RS" sz="3200" dirty="0"/>
              <a:t>П О П Л О Ч А Њ Е</a:t>
            </a:r>
            <a:br>
              <a:rPr lang="sr-Cyrl-RS" sz="3200" dirty="0"/>
            </a:br>
            <a:r>
              <a:rPr lang="sr-Cyrl-RS" sz="2400" dirty="0"/>
              <a:t>САОБРАЋАЈНИЦА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7991199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09600"/>
            <a:ext cx="9877426" cy="1261872"/>
          </a:xfrm>
        </p:spPr>
        <p:txBody>
          <a:bodyPr anchor="b">
            <a:normAutofit fontScale="90000"/>
          </a:bodyPr>
          <a:lstStyle/>
          <a:p>
            <a:pPr algn="l"/>
            <a:r>
              <a:rPr lang="sr-Cyrl-RS" dirty="0"/>
              <a:t>БЕХАТОН</a:t>
            </a:r>
            <a:br>
              <a:rPr lang="sr-Cyrl-RS" dirty="0"/>
            </a:br>
            <a:r>
              <a:rPr lang="sr-Cyrl-RS" dirty="0"/>
              <a:t>                                                  ДУПЛО Т</a:t>
            </a:r>
            <a:endParaRPr lang="en-US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4FDFCAE3-CF53-5AEC-9571-4FCC96BC0D5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1543953" y="2481062"/>
            <a:ext cx="2990850" cy="2615184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E7481D18-EF9E-839E-1496-05301CAFFA5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6505575" y="2898066"/>
            <a:ext cx="4667250" cy="1781175"/>
          </a:xfrm>
        </p:spPr>
      </p:pic>
    </p:spTree>
    <p:extLst>
      <p:ext uri="{BB962C8B-B14F-4D97-AF65-F5344CB8AC3E}">
        <p14:creationId xmlns:p14="http://schemas.microsoft.com/office/powerpoint/2010/main" val="29343974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362824" y="3914775"/>
            <a:ext cx="3952875" cy="1504950"/>
          </a:xfrm>
        </p:spPr>
        <p:txBody>
          <a:bodyPr anchor="b">
            <a:normAutofit fontScale="90000"/>
          </a:bodyPr>
          <a:lstStyle/>
          <a:p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br>
              <a:rPr lang="sr-Cyrl-RS" dirty="0"/>
            </a:br>
            <a:r>
              <a:rPr lang="sr-Cyrl-RS" sz="3600" dirty="0"/>
              <a:t>ПЕШАЧКЕ  С Т А З Е</a:t>
            </a:r>
            <a:br>
              <a:rPr lang="sr-Cyrl-RS" sz="3600" dirty="0"/>
            </a:br>
            <a:br>
              <a:rPr lang="sr-Cyrl-RS" sz="3600" dirty="0"/>
            </a:br>
            <a:r>
              <a:rPr lang="sr-Cyrl-RS" sz="2700" dirty="0"/>
              <a:t>ГЛАВНЕ И СПОРЕДНЕ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6539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609600"/>
            <a:ext cx="9877426" cy="1261872"/>
          </a:xfrm>
        </p:spPr>
        <p:txBody>
          <a:bodyPr anchor="b">
            <a:normAutofit fontScale="90000"/>
          </a:bodyPr>
          <a:lstStyle/>
          <a:p>
            <a:pPr algn="l"/>
            <a:r>
              <a:rPr lang="sr-Cyrl-RS" dirty="0"/>
              <a:t>БЕХАТОН</a:t>
            </a:r>
            <a:br>
              <a:rPr lang="sr-Cyrl-RS" dirty="0"/>
            </a:br>
            <a:r>
              <a:rPr lang="sr-Cyrl-RS" dirty="0"/>
              <a:t>                                                  ДУПЛО Т</a:t>
            </a:r>
            <a:endParaRPr lang="en-US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BF72759-175E-E270-BE83-47BE2CAB19C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7027862" y="2076450"/>
            <a:ext cx="3622675" cy="3622675"/>
          </a:xfrm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30B7DF38-5FA2-0707-0498-99727FEFB08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611296" y="2357273"/>
            <a:ext cx="4856163" cy="3061027"/>
          </a:xfrm>
        </p:spPr>
      </p:pic>
    </p:spTree>
    <p:extLst>
      <p:ext uri="{BB962C8B-B14F-4D97-AF65-F5344CB8AC3E}">
        <p14:creationId xmlns:p14="http://schemas.microsoft.com/office/powerpoint/2010/main" val="41977401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2E68352-4E2D-1C01-0579-307AFEFD0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3301" y="3571875"/>
            <a:ext cx="3943350" cy="2066925"/>
          </a:xfrm>
        </p:spPr>
        <p:txBody>
          <a:bodyPr>
            <a:normAutofit/>
          </a:bodyPr>
          <a:lstStyle/>
          <a:p>
            <a:r>
              <a:rPr lang="sr-Cyrl-RS" sz="3200" dirty="0"/>
              <a:t>ПОПЛОЧАВАЊЕ</a:t>
            </a:r>
            <a:br>
              <a:rPr lang="sr-Cyrl-RS" sz="3200" dirty="0"/>
            </a:br>
            <a:r>
              <a:rPr lang="sr-Cyrl-RS" sz="3200" dirty="0"/>
              <a:t>П А Р К И Н Г</a:t>
            </a:r>
            <a:br>
              <a:rPr lang="sr-Cyrl-RS" sz="3200" dirty="0"/>
            </a:br>
            <a:r>
              <a:rPr lang="sr-Cyrl-RS" sz="2400" dirty="0"/>
              <a:t>МЕСТА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9189747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dirty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DOMINO GRASS</a:t>
            </a:r>
            <a:br>
              <a:rPr lang="en-US" dirty="0"/>
            </a:br>
            <a:r>
              <a:rPr lang="en-US" dirty="0"/>
              <a:t>                                                  EKO DECK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DFED2EB-E174-AAAE-57E3-7BC5CFF1B9E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914400" y="2370237"/>
            <a:ext cx="4856163" cy="3035101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781E9A91-6717-2D8F-FF99-56B6C4A99D1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7480697" y="2076450"/>
            <a:ext cx="2717006" cy="3622675"/>
          </a:xfrm>
        </p:spPr>
      </p:pic>
    </p:spTree>
    <p:extLst>
      <p:ext uri="{BB962C8B-B14F-4D97-AF65-F5344CB8AC3E}">
        <p14:creationId xmlns:p14="http://schemas.microsoft.com/office/powerpoint/2010/main" val="11391813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080" y="609600"/>
            <a:ext cx="9440846" cy="1261872"/>
          </a:xfrm>
        </p:spPr>
        <p:txBody>
          <a:bodyPr anchor="b">
            <a:normAutofit fontScale="90000"/>
          </a:bodyPr>
          <a:lstStyle/>
          <a:p>
            <a:pPr algn="l"/>
            <a:r>
              <a:rPr lang="en-US" sz="4000" dirty="0"/>
              <a:t>DOMINO    GRASS</a:t>
            </a:r>
            <a:br>
              <a:rPr lang="sr-Cyrl-RS" sz="3200" dirty="0"/>
            </a:br>
            <a:r>
              <a:rPr lang="sr-Cyrl-RS" sz="3200" dirty="0"/>
              <a:t>                                             </a:t>
            </a:r>
            <a:r>
              <a:rPr lang="en-US" sz="3200" dirty="0"/>
              <a:t>       </a:t>
            </a:r>
            <a:r>
              <a:rPr lang="sr-Cyrl-RS" sz="3200" dirty="0"/>
              <a:t>    </a:t>
            </a:r>
            <a:r>
              <a:rPr lang="en-US" sz="3200" dirty="0"/>
              <a:t> </a:t>
            </a:r>
            <a:r>
              <a:rPr lang="sr-Cyrl-RS" sz="3200" dirty="0"/>
              <a:t> ШЕМА ПОПЛОЧАЊА</a:t>
            </a:r>
            <a:endParaRPr lang="en-US" sz="3200" dirty="0"/>
          </a:p>
        </p:txBody>
      </p:sp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2B25532B-2B04-61E3-139E-4587407D0A72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914400" y="2370237"/>
            <a:ext cx="4856163" cy="3035101"/>
          </a:xfrm>
        </p:spPr>
      </p:pic>
      <p:pic>
        <p:nvPicPr>
          <p:cNvPr id="21" name="Content Placeholder 20">
            <a:extLst>
              <a:ext uri="{FF2B5EF4-FFF2-40B4-BE49-F238E27FC236}">
                <a16:creationId xmlns:a16="http://schemas.microsoft.com/office/drawing/2014/main" id="{9C31DF3B-51BA-CC08-3D75-5321E908C7F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5"/>
          <a:stretch>
            <a:fillRect/>
          </a:stretch>
        </p:blipFill>
        <p:spPr>
          <a:xfrm>
            <a:off x="7027862" y="2076450"/>
            <a:ext cx="3622675" cy="3622675"/>
          </a:xfrm>
        </p:spPr>
      </p:pic>
    </p:spTree>
    <p:extLst>
      <p:ext uri="{BB962C8B-B14F-4D97-AF65-F5344CB8AC3E}">
        <p14:creationId xmlns:p14="http://schemas.microsoft.com/office/powerpoint/2010/main" val="39122168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10" name="Title 9">
            <a:extLst>
              <a:ext uri="{FF2B5EF4-FFF2-40B4-BE49-F238E27FC236}">
                <a16:creationId xmlns:a16="http://schemas.microsoft.com/office/drawing/2014/main" id="{B2E68352-4E2D-1C01-0579-307AFEFD0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3301" y="3571875"/>
            <a:ext cx="3943350" cy="2066925"/>
          </a:xfrm>
        </p:spPr>
        <p:txBody>
          <a:bodyPr>
            <a:normAutofit/>
          </a:bodyPr>
          <a:lstStyle/>
          <a:p>
            <a:r>
              <a:rPr lang="sr-Cyrl-RS" sz="3200" dirty="0"/>
              <a:t>П Р А Т Е Ћ И </a:t>
            </a:r>
            <a:br>
              <a:rPr lang="sr-Cyrl-RS" sz="3200" dirty="0"/>
            </a:br>
            <a:r>
              <a:rPr lang="sr-Cyrl-RS" sz="2400" dirty="0"/>
              <a:t>ЕЛЕМЕНТИ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95222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8080" y="609600"/>
            <a:ext cx="9440846" cy="1261872"/>
          </a:xfrm>
        </p:spPr>
        <p:txBody>
          <a:bodyPr anchor="b">
            <a:normAutofit/>
          </a:bodyPr>
          <a:lstStyle/>
          <a:p>
            <a:pPr algn="l"/>
            <a:r>
              <a:rPr lang="sr-Cyrl-RS" sz="4000" dirty="0"/>
              <a:t>  И В И Ч Њ А Ц И</a:t>
            </a:r>
            <a:br>
              <a:rPr lang="sr-Cyrl-RS" sz="3200" dirty="0"/>
            </a:br>
            <a:r>
              <a:rPr lang="sr-Cyrl-RS" sz="3200" dirty="0"/>
              <a:t>                                             </a:t>
            </a:r>
            <a:r>
              <a:rPr lang="en-US" sz="3200" dirty="0"/>
              <a:t>       </a:t>
            </a:r>
            <a:r>
              <a:rPr lang="sr-Cyrl-RS" sz="3200" dirty="0"/>
              <a:t>    </a:t>
            </a:r>
            <a:r>
              <a:rPr lang="en-US" sz="3200" dirty="0"/>
              <a:t> </a:t>
            </a:r>
            <a:r>
              <a:rPr lang="sr-Cyrl-RS" sz="3200" dirty="0"/>
              <a:t>     ДИМЕНЗИЈЕ</a:t>
            </a:r>
            <a:endParaRPr lang="en-US" sz="3200" dirty="0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9883FBE-D274-20F7-F5E0-51AAF464209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410325" y="2133600"/>
            <a:ext cx="4857750" cy="3508375"/>
          </a:xfrm>
        </p:spPr>
      </p:pic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50B17ED7-67E5-6F08-77F3-E6051B59DCA9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5"/>
          <a:stretch>
            <a:fillRect/>
          </a:stretch>
        </p:blipFill>
        <p:spPr>
          <a:xfrm>
            <a:off x="824815" y="2410674"/>
            <a:ext cx="4429125" cy="2954226"/>
          </a:xfrm>
        </p:spPr>
      </p:pic>
    </p:spTree>
    <p:extLst>
      <p:ext uri="{BB962C8B-B14F-4D97-AF65-F5344CB8AC3E}">
        <p14:creationId xmlns:p14="http://schemas.microsoft.com/office/powerpoint/2010/main" val="1802758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7838" y="409576"/>
            <a:ext cx="9191625" cy="960438"/>
          </a:xfrm>
        </p:spPr>
        <p:txBody>
          <a:bodyPr anchor="b">
            <a:normAutofit/>
          </a:bodyPr>
          <a:lstStyle/>
          <a:p>
            <a:r>
              <a:rPr lang="sr-Cyrl-RS" dirty="0"/>
              <a:t>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r>
              <a:rPr lang="en-US" dirty="0"/>
              <a:t>                                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rcRect/>
          <a:stretch/>
        </p:blipFill>
        <p:spPr>
          <a:xfrm>
            <a:off x="6343651" y="2287587"/>
            <a:ext cx="5476874" cy="3200400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C83B82D9-342B-B608-DEF8-4F6C3E33C27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/>
          <a:stretch>
            <a:fillRect/>
          </a:stretch>
        </p:blipFill>
        <p:spPr>
          <a:xfrm>
            <a:off x="371475" y="1495425"/>
            <a:ext cx="5286375" cy="4676775"/>
          </a:xfrm>
        </p:spPr>
      </p:pic>
    </p:spTree>
    <p:extLst>
      <p:ext uri="{BB962C8B-B14F-4D97-AF65-F5344CB8AC3E}">
        <p14:creationId xmlns:p14="http://schemas.microsoft.com/office/powerpoint/2010/main" val="991255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7838" y="409576"/>
            <a:ext cx="9191625" cy="960438"/>
          </a:xfrm>
        </p:spPr>
        <p:txBody>
          <a:bodyPr anchor="b">
            <a:normAutofit/>
          </a:bodyPr>
          <a:lstStyle/>
          <a:p>
            <a:r>
              <a:rPr lang="sr-Cyrl-RS" dirty="0"/>
              <a:t>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r>
              <a:rPr lang="en-US" dirty="0"/>
              <a:t>                                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C0FAF837-3812-F70D-DE46-CB9738A90F7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927365" y="2076450"/>
            <a:ext cx="4830233" cy="3622675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82E3BE14-AF1B-2346-9C66-472E8B9A096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424083" y="2076450"/>
            <a:ext cx="4830233" cy="3622675"/>
          </a:xfrm>
        </p:spPr>
      </p:pic>
    </p:spTree>
    <p:extLst>
      <p:ext uri="{BB962C8B-B14F-4D97-AF65-F5344CB8AC3E}">
        <p14:creationId xmlns:p14="http://schemas.microsoft.com/office/powerpoint/2010/main" val="25817923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sr-Cyrl-RS" dirty="0"/>
              <a:t>Пешчар</a:t>
            </a:r>
            <a:r>
              <a:rPr lang="en-US" dirty="0"/>
              <a:t>                                </a:t>
            </a:r>
            <a:r>
              <a:rPr lang="en-US" sz="3600" dirty="0"/>
              <a:t>Kombo Max</a:t>
            </a:r>
            <a:endParaRPr lang="en-US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rcRect/>
          <a:stretch/>
        </p:blipFill>
        <p:spPr>
          <a:xfrm>
            <a:off x="6838950" y="2287587"/>
            <a:ext cx="4000500" cy="3200400"/>
          </a:xfrm>
        </p:spPr>
      </p:pic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3377FF1A-E432-11C6-B37F-F12243B12421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7"/>
          <a:stretch>
            <a:fillRect/>
          </a:stretch>
        </p:blipFill>
        <p:spPr>
          <a:xfrm>
            <a:off x="914400" y="2268257"/>
            <a:ext cx="4856163" cy="3239060"/>
          </a:xfrm>
        </p:spPr>
      </p:pic>
    </p:spTree>
    <p:extLst>
      <p:ext uri="{BB962C8B-B14F-4D97-AF65-F5344CB8AC3E}">
        <p14:creationId xmlns:p14="http://schemas.microsoft.com/office/powerpoint/2010/main" val="210556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sr-Cyrl-RS" dirty="0"/>
              <a:t>Гранит прани</a:t>
            </a:r>
            <a:r>
              <a:rPr lang="en-US" dirty="0"/>
              <a:t>               </a:t>
            </a:r>
            <a:r>
              <a:rPr lang="en-US" sz="3600" dirty="0"/>
              <a:t>Kombo Max</a:t>
            </a:r>
            <a:endParaRPr lang="en-US" dirty="0"/>
          </a:p>
        </p:txBody>
      </p:sp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14E655B9-C32C-7E8A-C9F6-4C3E3238D36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914400" y="2268257"/>
            <a:ext cx="4856163" cy="3239060"/>
          </a:xfr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AA1E2908-C242-02D0-3388-3658E3AE9B5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7620000" y="2668587"/>
            <a:ext cx="2438400" cy="2438400"/>
          </a:xfrm>
        </p:spPr>
      </p:pic>
    </p:spTree>
    <p:extLst>
      <p:ext uri="{BB962C8B-B14F-4D97-AF65-F5344CB8AC3E}">
        <p14:creationId xmlns:p14="http://schemas.microsoft.com/office/powerpoint/2010/main" val="7652000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sr-Cyrl-RS" dirty="0"/>
              <a:t>Гранит прани</a:t>
            </a:r>
            <a:r>
              <a:rPr lang="en-US" dirty="0"/>
              <a:t>  </a:t>
            </a:r>
            <a:r>
              <a:rPr lang="sr-Cyrl-RS" dirty="0"/>
              <a:t>       </a:t>
            </a:r>
            <a:r>
              <a:rPr lang="en-US" dirty="0"/>
              <a:t>             </a:t>
            </a:r>
            <a:r>
              <a:rPr lang="en-US" sz="3600" dirty="0" err="1"/>
              <a:t>rustik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C4130D85-2C58-B1C3-BE89-D0C95F699E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370237"/>
            <a:ext cx="4856163" cy="3035101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FB06BAA6-0977-1924-06A9-5FA8BEA1FD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7027862" y="2076450"/>
            <a:ext cx="3622675" cy="3622675"/>
          </a:xfrm>
        </p:spPr>
      </p:pic>
    </p:spTree>
    <p:extLst>
      <p:ext uri="{BB962C8B-B14F-4D97-AF65-F5344CB8AC3E}">
        <p14:creationId xmlns:p14="http://schemas.microsoft.com/office/powerpoint/2010/main" val="70344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sr-Cyrl-RS" dirty="0"/>
              <a:t>Гранит прани</a:t>
            </a:r>
            <a:r>
              <a:rPr lang="en-US" dirty="0"/>
              <a:t>  </a:t>
            </a:r>
            <a:r>
              <a:rPr lang="sr-Cyrl-RS" dirty="0"/>
              <a:t>       </a:t>
            </a:r>
            <a:r>
              <a:rPr lang="en-US" dirty="0"/>
              <a:t>             </a:t>
            </a:r>
            <a:r>
              <a:rPr lang="en-US" sz="3600" dirty="0" err="1"/>
              <a:t>rustik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C4130D85-2C58-B1C3-BE89-D0C95F699E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370237"/>
            <a:ext cx="4856163" cy="3035101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FB06BAA6-0977-1924-06A9-5FA8BEA1FD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027862" y="2076450"/>
            <a:ext cx="3622675" cy="3622675"/>
          </a:xfrm>
        </p:spPr>
      </p:pic>
    </p:spTree>
    <p:extLst>
      <p:ext uri="{BB962C8B-B14F-4D97-AF65-F5344CB8AC3E}">
        <p14:creationId xmlns:p14="http://schemas.microsoft.com/office/powerpoint/2010/main" val="1888557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2599" y="609600"/>
            <a:ext cx="9191625" cy="1261872"/>
          </a:xfrm>
        </p:spPr>
        <p:txBody>
          <a:bodyPr anchor="b">
            <a:normAutofit fontScale="90000"/>
          </a:bodyPr>
          <a:lstStyle/>
          <a:p>
            <a:r>
              <a:rPr lang="sr-Cyrl-RS" dirty="0"/>
              <a:t>                          </a:t>
            </a:r>
            <a:r>
              <a:rPr lang="en-US" dirty="0"/>
              <a:t>      </a:t>
            </a:r>
            <a:r>
              <a:rPr lang="sr-Cyrl-RS" dirty="0"/>
              <a:t>Б Е Х А Т О Н</a:t>
            </a:r>
            <a:br>
              <a:rPr lang="en-US" dirty="0"/>
            </a:br>
            <a:r>
              <a:rPr lang="en-US" dirty="0" err="1"/>
              <a:t>Kolormix</a:t>
            </a:r>
            <a:r>
              <a:rPr lang="en-US" dirty="0"/>
              <a:t>  </a:t>
            </a:r>
            <a:r>
              <a:rPr lang="sr-Cyrl-RS" dirty="0"/>
              <a:t>       </a:t>
            </a:r>
            <a:r>
              <a:rPr lang="en-US" dirty="0"/>
              <a:t>             </a:t>
            </a:r>
            <a:r>
              <a:rPr lang="en-US" sz="3600" dirty="0"/>
              <a:t>Kombo</a:t>
            </a:r>
            <a:endParaRPr lang="en-US" dirty="0"/>
          </a:p>
        </p:txBody>
      </p:sp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C4130D85-2C58-B1C3-BE89-D0C95F699E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370237"/>
            <a:ext cx="4856163" cy="3035101"/>
          </a:xfrm>
        </p:spPr>
      </p:pic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FB06BAA6-0977-1924-06A9-5FA8BEA1FDB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027862" y="2076450"/>
            <a:ext cx="3622675" cy="3622675"/>
          </a:xfrm>
        </p:spPr>
      </p:pic>
    </p:spTree>
    <p:extLst>
      <p:ext uri="{BB962C8B-B14F-4D97-AF65-F5344CB8AC3E}">
        <p14:creationId xmlns:p14="http://schemas.microsoft.com/office/powerpoint/2010/main" val="26805858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ustom 35">
      <a:dk1>
        <a:sysClr val="windowText" lastClr="000000"/>
      </a:dk1>
      <a:lt1>
        <a:sysClr val="window" lastClr="FFFFFF"/>
      </a:lt1>
      <a:dk2>
        <a:srgbClr val="4E3B30"/>
      </a:dk2>
      <a:lt2>
        <a:srgbClr val="F4EDD8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0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1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2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3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4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5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2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3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4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5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6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7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8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9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4C00F4-06E9-43E3-AD97-88A857CEFA8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0585E981-8C91-4205-A0C3-C991F42B4C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B270AB-C138-415C-897E-3C24487DECF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{687CC44F-7C31-4B0B-A732-CB58159F5C51}tf55705232_win32</Template>
  <TotalTime>13117</TotalTime>
  <Words>333</Words>
  <Application>Microsoft Office PowerPoint</Application>
  <PresentationFormat>Widescreen</PresentationFormat>
  <Paragraphs>54</Paragraphs>
  <Slides>25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Goudy Old Style</vt:lpstr>
      <vt:lpstr>Wingdings 2</vt:lpstr>
      <vt:lpstr>SlateVTI</vt:lpstr>
      <vt:lpstr>У.A. ОБЛИКОВАЊЕ површина јавне намене у целини 8, Подцелини  8z2 у ПГР-у 1, у Лесковцу</vt:lpstr>
      <vt:lpstr>     ПЕШАЧКЕ  С Т А З Е  ГЛАВНЕ И СПОРЕДНЕ</vt:lpstr>
      <vt:lpstr>                               Б Е Х А Т О Н                                </vt:lpstr>
      <vt:lpstr>                               Б Е Х А Т О Н                                </vt:lpstr>
      <vt:lpstr>                               Б Е Х А Т О Н Пешчар                                Kombo Max</vt:lpstr>
      <vt:lpstr>                                Б Е Х А Т О Н Гранит прани               Kombo Max</vt:lpstr>
      <vt:lpstr>                                Б Е Х А Т О Н Гранит прани                      rustik</vt:lpstr>
      <vt:lpstr>                                Б Е Х А Т О Н Гранит прани                      rustik</vt:lpstr>
      <vt:lpstr>                                Б Е Х А Т О Н Kolormix                      Kombo</vt:lpstr>
      <vt:lpstr>                                Б Е Х А Т О Н Coloseum                      kolormix obrada</vt:lpstr>
      <vt:lpstr>                                Б Е Х А Т О Н Riano                      kolormix obrada/slog</vt:lpstr>
      <vt:lpstr>                                Б Е Х А Т О Н Riano                      kolormix obrada/slog</vt:lpstr>
      <vt:lpstr>П Л А Т О  МОБИЛИЈАРА</vt:lpstr>
      <vt:lpstr>                                Б Е Х А Т О Н Гранит прани               Kombo Max</vt:lpstr>
      <vt:lpstr>                               Б Е Х А Т О Н                                 Linea Art</vt:lpstr>
      <vt:lpstr>                               Б Е Х А Т О Н                                 LINEA ART</vt:lpstr>
      <vt:lpstr>   Б Е Х А Т О Н                                         KOMBO MAX             </vt:lpstr>
      <vt:lpstr>П О П Л О Ч А Њ Е САОБРАЋАЈНИЦА</vt:lpstr>
      <vt:lpstr>БЕХАТОН                                                   ДУПЛО Т</vt:lpstr>
      <vt:lpstr>БЕХАТОН                                                   ДУПЛО Т</vt:lpstr>
      <vt:lpstr>ПОПЛОЧАВАЊЕ П А Р К И Н Г МЕСТА</vt:lpstr>
      <vt:lpstr>DOMINO GRASS                                                   EKO DECK</vt:lpstr>
      <vt:lpstr>DOMINO    GRASS                                                           ШЕМА ПОПЛОЧАЊА</vt:lpstr>
      <vt:lpstr>П Р А Т Е Ћ И  ЕЛЕМЕНТИ</vt:lpstr>
      <vt:lpstr>  И В И Ч Њ А Ц И                                                               ДИМЕНЗИЈЕ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Suzana Grebenarevic</dc:creator>
  <cp:lastModifiedBy>Suzana Grebenarevic</cp:lastModifiedBy>
  <cp:revision>25</cp:revision>
  <dcterms:created xsi:type="dcterms:W3CDTF">2023-10-04T10:08:02Z</dcterms:created>
  <dcterms:modified xsi:type="dcterms:W3CDTF">2023-10-18T13:05:21Z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